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0" r:id="rId5"/>
    <p:sldId id="263" r:id="rId6"/>
    <p:sldId id="264" r:id="rId7"/>
    <p:sldId id="265" r:id="rId8"/>
    <p:sldId id="266" r:id="rId9"/>
    <p:sldId id="270" r:id="rId10"/>
    <p:sldId id="267" r:id="rId11"/>
    <p:sldId id="268" r:id="rId12"/>
    <p:sldId id="272" r:id="rId13"/>
    <p:sldId id="269" r:id="rId14"/>
    <p:sldId id="271" r:id="rId15"/>
  </p:sldIdLst>
  <p:sldSz cx="9906000" cy="6858000" type="A4"/>
  <p:notesSz cx="6858000" cy="9144000"/>
  <p:defaultTextStyle>
    <a:defPPr>
      <a:defRPr lang="en-US"/>
    </a:defPPr>
    <a:lvl1pPr marL="0" algn="l" defTabSz="986079" rtl="0" eaLnBrk="1" latinLnBrk="0" hangingPunct="1">
      <a:defRPr sz="1900" kern="1200">
        <a:solidFill>
          <a:schemeClr val="tx1"/>
        </a:solidFill>
        <a:latin typeface="+mn-lt"/>
        <a:ea typeface="+mn-ea"/>
        <a:cs typeface="+mn-cs"/>
      </a:defRPr>
    </a:lvl1pPr>
    <a:lvl2pPr marL="493040" algn="l" defTabSz="986079" rtl="0" eaLnBrk="1" latinLnBrk="0" hangingPunct="1">
      <a:defRPr sz="1900" kern="1200">
        <a:solidFill>
          <a:schemeClr val="tx1"/>
        </a:solidFill>
        <a:latin typeface="+mn-lt"/>
        <a:ea typeface="+mn-ea"/>
        <a:cs typeface="+mn-cs"/>
      </a:defRPr>
    </a:lvl2pPr>
    <a:lvl3pPr marL="986079" algn="l" defTabSz="986079" rtl="0" eaLnBrk="1" latinLnBrk="0" hangingPunct="1">
      <a:defRPr sz="1900" kern="1200">
        <a:solidFill>
          <a:schemeClr val="tx1"/>
        </a:solidFill>
        <a:latin typeface="+mn-lt"/>
        <a:ea typeface="+mn-ea"/>
        <a:cs typeface="+mn-cs"/>
      </a:defRPr>
    </a:lvl3pPr>
    <a:lvl4pPr marL="1479119" algn="l" defTabSz="986079" rtl="0" eaLnBrk="1" latinLnBrk="0" hangingPunct="1">
      <a:defRPr sz="1900" kern="1200">
        <a:solidFill>
          <a:schemeClr val="tx1"/>
        </a:solidFill>
        <a:latin typeface="+mn-lt"/>
        <a:ea typeface="+mn-ea"/>
        <a:cs typeface="+mn-cs"/>
      </a:defRPr>
    </a:lvl4pPr>
    <a:lvl5pPr marL="1972158" algn="l" defTabSz="986079" rtl="0" eaLnBrk="1" latinLnBrk="0" hangingPunct="1">
      <a:defRPr sz="1900" kern="1200">
        <a:solidFill>
          <a:schemeClr val="tx1"/>
        </a:solidFill>
        <a:latin typeface="+mn-lt"/>
        <a:ea typeface="+mn-ea"/>
        <a:cs typeface="+mn-cs"/>
      </a:defRPr>
    </a:lvl5pPr>
    <a:lvl6pPr marL="2465198" algn="l" defTabSz="986079" rtl="0" eaLnBrk="1" latinLnBrk="0" hangingPunct="1">
      <a:defRPr sz="1900" kern="1200">
        <a:solidFill>
          <a:schemeClr val="tx1"/>
        </a:solidFill>
        <a:latin typeface="+mn-lt"/>
        <a:ea typeface="+mn-ea"/>
        <a:cs typeface="+mn-cs"/>
      </a:defRPr>
    </a:lvl6pPr>
    <a:lvl7pPr marL="2958237" algn="l" defTabSz="986079" rtl="0" eaLnBrk="1" latinLnBrk="0" hangingPunct="1">
      <a:defRPr sz="1900" kern="1200">
        <a:solidFill>
          <a:schemeClr val="tx1"/>
        </a:solidFill>
        <a:latin typeface="+mn-lt"/>
        <a:ea typeface="+mn-ea"/>
        <a:cs typeface="+mn-cs"/>
      </a:defRPr>
    </a:lvl7pPr>
    <a:lvl8pPr marL="3451277" algn="l" defTabSz="986079" rtl="0" eaLnBrk="1" latinLnBrk="0" hangingPunct="1">
      <a:defRPr sz="1900" kern="1200">
        <a:solidFill>
          <a:schemeClr val="tx1"/>
        </a:solidFill>
        <a:latin typeface="+mn-lt"/>
        <a:ea typeface="+mn-ea"/>
        <a:cs typeface="+mn-cs"/>
      </a:defRPr>
    </a:lvl8pPr>
    <a:lvl9pPr marL="3944316" algn="l" defTabSz="986079"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varScale="1">
        <p:scale>
          <a:sx n="68" d="100"/>
          <a:sy n="68" d="100"/>
        </p:scale>
        <p:origin x="-1284" y="-10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showLegendKey val="0"/>
            <c:showVal val="1"/>
            <c:showCatName val="0"/>
            <c:showSerName val="0"/>
            <c:showPercent val="0"/>
            <c:showBubbleSize val="0"/>
            <c:showLeaderLines val="1"/>
          </c:dLbls>
          <c:cat>
            <c:strRef>
              <c:f>Sheet1!$A$2:$A$10</c:f>
              <c:strCache>
                <c:ptCount val="9"/>
                <c:pt idx="0">
                  <c:v>ZARA</c:v>
                </c:pt>
                <c:pt idx="1">
                  <c:v>CARREFOUR</c:v>
                </c:pt>
                <c:pt idx="2">
                  <c:v>ALDI</c:v>
                </c:pt>
                <c:pt idx="3">
                  <c:v>NEXT</c:v>
                </c:pt>
                <c:pt idx="4">
                  <c:v>C&amp;A</c:v>
                </c:pt>
                <c:pt idx="5">
                  <c:v>US POLO</c:v>
                </c:pt>
                <c:pt idx="6">
                  <c:v>LIDEL</c:v>
                </c:pt>
                <c:pt idx="7">
                  <c:v>OTHERS</c:v>
                </c:pt>
                <c:pt idx="8">
                  <c:v>OPEN</c:v>
                </c:pt>
              </c:strCache>
            </c:strRef>
          </c:cat>
          <c:val>
            <c:numRef>
              <c:f>Sheet1!$B$2:$B$10</c:f>
              <c:numCache>
                <c:formatCode>0%</c:formatCode>
                <c:ptCount val="9"/>
                <c:pt idx="0">
                  <c:v>0.1</c:v>
                </c:pt>
                <c:pt idx="1">
                  <c:v>0.14000000000000001</c:v>
                </c:pt>
                <c:pt idx="2">
                  <c:v>0.12</c:v>
                </c:pt>
                <c:pt idx="3">
                  <c:v>0.1</c:v>
                </c:pt>
                <c:pt idx="4">
                  <c:v>0.08</c:v>
                </c:pt>
                <c:pt idx="5">
                  <c:v>0.08</c:v>
                </c:pt>
                <c:pt idx="6">
                  <c:v>0.08</c:v>
                </c:pt>
                <c:pt idx="7">
                  <c:v>0.2</c:v>
                </c:pt>
                <c:pt idx="8">
                  <c:v>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scene3d>
      <a:camera prst="orthographicFront"/>
      <a:lightRig rig="threePt" dir="t"/>
    </a:scene3d>
    <a:sp3d>
      <a:bevelT/>
    </a:sp3d>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0F1BA-92A6-4FD0-B4C1-B25EEFD76CF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71A4DF7-F6C4-468D-9BA8-8FEE58268A2E}">
      <dgm:prSet phldrT="[Text]"/>
      <dgm:spPr>
        <a:solidFill>
          <a:srgbClr val="0F8B38"/>
        </a:solidFill>
        <a:ln>
          <a:solidFill>
            <a:srgbClr val="0F8B38"/>
          </a:solidFill>
        </a:ln>
      </dgm:spPr>
      <dgm:t>
        <a:bodyPr/>
        <a:lstStyle/>
        <a:p>
          <a:r>
            <a:rPr lang="en-US" dirty="0" smtClean="0"/>
            <a:t>Go</a:t>
          </a:r>
        </a:p>
        <a:p>
          <a:r>
            <a:rPr lang="en-US" dirty="0" smtClean="0"/>
            <a:t>Green</a:t>
          </a:r>
          <a:endParaRPr lang="en-US" dirty="0"/>
        </a:p>
      </dgm:t>
    </dgm:pt>
    <dgm:pt modelId="{E2B794E6-B59B-4794-BFB6-2288239B58ED}" type="parTrans" cxnId="{F0DB54B4-995C-4958-8B46-DD638B3DE0EC}">
      <dgm:prSet/>
      <dgm:spPr/>
      <dgm:t>
        <a:bodyPr/>
        <a:lstStyle/>
        <a:p>
          <a:endParaRPr lang="en-US"/>
        </a:p>
      </dgm:t>
    </dgm:pt>
    <dgm:pt modelId="{AA287A2A-3F87-443D-B265-E58DEB232E88}" type="sibTrans" cxnId="{F0DB54B4-995C-4958-8B46-DD638B3DE0EC}">
      <dgm:prSet/>
      <dgm:spPr/>
      <dgm:t>
        <a:bodyPr/>
        <a:lstStyle/>
        <a:p>
          <a:endParaRPr lang="en-US"/>
        </a:p>
      </dgm:t>
    </dgm:pt>
    <dgm:pt modelId="{C4B00BD4-892B-41E0-9151-EA2B1EC3D605}">
      <dgm:prSet phldrT="[Text]"/>
      <dgm:spPr>
        <a:solidFill>
          <a:srgbClr val="0F8B38"/>
        </a:solidFill>
        <a:ln>
          <a:solidFill>
            <a:srgbClr val="0F8B38"/>
          </a:solidFill>
        </a:ln>
      </dgm:spPr>
      <dgm:t>
        <a:bodyPr/>
        <a:lstStyle/>
        <a:p>
          <a:r>
            <a:rPr lang="en-US" dirty="0" smtClean="0"/>
            <a:t>Reduce</a:t>
          </a:r>
          <a:endParaRPr lang="en-US" dirty="0"/>
        </a:p>
      </dgm:t>
    </dgm:pt>
    <dgm:pt modelId="{D298A3A3-79E9-485C-8CD9-C1054A8C15EC}" type="parTrans" cxnId="{446548B9-D605-4015-8A6A-0C10FCD0A0B0}">
      <dgm:prSet/>
      <dgm:spPr/>
      <dgm:t>
        <a:bodyPr/>
        <a:lstStyle/>
        <a:p>
          <a:endParaRPr lang="en-US"/>
        </a:p>
      </dgm:t>
    </dgm:pt>
    <dgm:pt modelId="{699AC34D-AB4C-4838-8A04-EA94F449D143}" type="sibTrans" cxnId="{446548B9-D605-4015-8A6A-0C10FCD0A0B0}">
      <dgm:prSet/>
      <dgm:spPr>
        <a:solidFill>
          <a:srgbClr val="0F8B38"/>
        </a:solidFill>
        <a:ln>
          <a:solidFill>
            <a:srgbClr val="0F8B38"/>
          </a:solidFill>
        </a:ln>
      </dgm:spPr>
      <dgm:t>
        <a:bodyPr/>
        <a:lstStyle/>
        <a:p>
          <a:endParaRPr lang="en-US"/>
        </a:p>
      </dgm:t>
    </dgm:pt>
    <dgm:pt modelId="{47C4BA42-369A-4F74-B2CF-E80DC4812284}">
      <dgm:prSet phldrT="[Text]"/>
      <dgm:spPr>
        <a:solidFill>
          <a:srgbClr val="0F8B38"/>
        </a:solidFill>
        <a:ln>
          <a:solidFill>
            <a:srgbClr val="0F8B38"/>
          </a:solidFill>
        </a:ln>
      </dgm:spPr>
      <dgm:t>
        <a:bodyPr/>
        <a:lstStyle/>
        <a:p>
          <a:r>
            <a:rPr lang="en-US" dirty="0" smtClean="0"/>
            <a:t>Recycle</a:t>
          </a:r>
          <a:endParaRPr lang="en-US" dirty="0"/>
        </a:p>
      </dgm:t>
    </dgm:pt>
    <dgm:pt modelId="{50F2D2AA-ED69-4067-AE23-46437B6C7413}" type="parTrans" cxnId="{E16E19CC-AF9A-464D-B0E4-B9E2D695B6CD}">
      <dgm:prSet/>
      <dgm:spPr/>
      <dgm:t>
        <a:bodyPr/>
        <a:lstStyle/>
        <a:p>
          <a:endParaRPr lang="en-US"/>
        </a:p>
      </dgm:t>
    </dgm:pt>
    <dgm:pt modelId="{15417E45-2DEC-4D4A-92E4-E0331B6C23A4}" type="sibTrans" cxnId="{E16E19CC-AF9A-464D-B0E4-B9E2D695B6CD}">
      <dgm:prSet/>
      <dgm:spPr>
        <a:solidFill>
          <a:srgbClr val="0F8B38"/>
        </a:solidFill>
        <a:ln>
          <a:solidFill>
            <a:srgbClr val="0F8B38"/>
          </a:solidFill>
        </a:ln>
      </dgm:spPr>
      <dgm:t>
        <a:bodyPr/>
        <a:lstStyle/>
        <a:p>
          <a:endParaRPr lang="en-US"/>
        </a:p>
      </dgm:t>
    </dgm:pt>
    <dgm:pt modelId="{7348AE53-8293-43AA-990F-AC3F9BE4E852}">
      <dgm:prSet phldrT="[Text]"/>
      <dgm:spPr>
        <a:solidFill>
          <a:srgbClr val="0F8B38"/>
        </a:solidFill>
        <a:ln>
          <a:solidFill>
            <a:srgbClr val="0F8B38"/>
          </a:solidFill>
        </a:ln>
      </dgm:spPr>
      <dgm:t>
        <a:bodyPr/>
        <a:lstStyle/>
        <a:p>
          <a:r>
            <a:rPr lang="en-US" dirty="0" smtClean="0"/>
            <a:t>Reuse</a:t>
          </a:r>
          <a:endParaRPr lang="en-US" dirty="0"/>
        </a:p>
      </dgm:t>
    </dgm:pt>
    <dgm:pt modelId="{D9E56085-C87F-4277-A876-7BE849E8243D}" type="parTrans" cxnId="{3F1380DB-CE2B-4C4E-8BF3-3942FB5D171D}">
      <dgm:prSet/>
      <dgm:spPr/>
      <dgm:t>
        <a:bodyPr/>
        <a:lstStyle/>
        <a:p>
          <a:endParaRPr lang="en-US"/>
        </a:p>
      </dgm:t>
    </dgm:pt>
    <dgm:pt modelId="{ED1F99AE-A94D-4464-883E-D6020E693A83}" type="sibTrans" cxnId="{3F1380DB-CE2B-4C4E-8BF3-3942FB5D171D}">
      <dgm:prSet/>
      <dgm:spPr>
        <a:solidFill>
          <a:srgbClr val="0F8B38"/>
        </a:solidFill>
        <a:ln>
          <a:solidFill>
            <a:srgbClr val="0F8B38"/>
          </a:solidFill>
        </a:ln>
      </dgm:spPr>
      <dgm:t>
        <a:bodyPr/>
        <a:lstStyle/>
        <a:p>
          <a:endParaRPr lang="en-US"/>
        </a:p>
      </dgm:t>
    </dgm:pt>
    <dgm:pt modelId="{001D599A-8ACA-4EE0-89BD-91A280A763F2}" type="pres">
      <dgm:prSet presAssocID="{4DC0F1BA-92A6-4FD0-B4C1-B25EEFD76CFC}" presName="Name0" presStyleCnt="0">
        <dgm:presLayoutVars>
          <dgm:chMax val="1"/>
          <dgm:dir/>
          <dgm:animLvl val="ctr"/>
          <dgm:resizeHandles val="exact"/>
        </dgm:presLayoutVars>
      </dgm:prSet>
      <dgm:spPr/>
      <dgm:t>
        <a:bodyPr/>
        <a:lstStyle/>
        <a:p>
          <a:endParaRPr lang="en-US"/>
        </a:p>
      </dgm:t>
    </dgm:pt>
    <dgm:pt modelId="{14001DF5-9A0E-4E46-8AB9-4CC7D792E972}" type="pres">
      <dgm:prSet presAssocID="{571A4DF7-F6C4-468D-9BA8-8FEE58268A2E}" presName="centerShape" presStyleLbl="node0" presStyleIdx="0" presStyleCnt="1"/>
      <dgm:spPr/>
      <dgm:t>
        <a:bodyPr/>
        <a:lstStyle/>
        <a:p>
          <a:endParaRPr lang="en-US"/>
        </a:p>
      </dgm:t>
    </dgm:pt>
    <dgm:pt modelId="{7066D968-F672-4C89-93B5-213F60EDEDA2}" type="pres">
      <dgm:prSet presAssocID="{C4B00BD4-892B-41E0-9151-EA2B1EC3D605}" presName="node" presStyleLbl="node1" presStyleIdx="0" presStyleCnt="3">
        <dgm:presLayoutVars>
          <dgm:bulletEnabled val="1"/>
        </dgm:presLayoutVars>
      </dgm:prSet>
      <dgm:spPr/>
      <dgm:t>
        <a:bodyPr/>
        <a:lstStyle/>
        <a:p>
          <a:endParaRPr lang="en-US"/>
        </a:p>
      </dgm:t>
    </dgm:pt>
    <dgm:pt modelId="{93F7B64C-1E0C-4A45-9A6A-AFDE89FCF031}" type="pres">
      <dgm:prSet presAssocID="{C4B00BD4-892B-41E0-9151-EA2B1EC3D605}" presName="dummy" presStyleCnt="0"/>
      <dgm:spPr/>
      <dgm:t>
        <a:bodyPr/>
        <a:lstStyle/>
        <a:p>
          <a:endParaRPr lang="en-US"/>
        </a:p>
      </dgm:t>
    </dgm:pt>
    <dgm:pt modelId="{FF55BE2B-CCE0-4B95-9E28-606C9F57EB94}" type="pres">
      <dgm:prSet presAssocID="{699AC34D-AB4C-4838-8A04-EA94F449D143}" presName="sibTrans" presStyleLbl="sibTrans2D1" presStyleIdx="0" presStyleCnt="3"/>
      <dgm:spPr/>
      <dgm:t>
        <a:bodyPr/>
        <a:lstStyle/>
        <a:p>
          <a:endParaRPr lang="en-US"/>
        </a:p>
      </dgm:t>
    </dgm:pt>
    <dgm:pt modelId="{AEBFE3AC-D925-4E0E-8D20-1310CD613048}" type="pres">
      <dgm:prSet presAssocID="{47C4BA42-369A-4F74-B2CF-E80DC4812284}" presName="node" presStyleLbl="node1" presStyleIdx="1" presStyleCnt="3" custScaleX="99947" custScaleY="99947">
        <dgm:presLayoutVars>
          <dgm:bulletEnabled val="1"/>
        </dgm:presLayoutVars>
      </dgm:prSet>
      <dgm:spPr/>
      <dgm:t>
        <a:bodyPr/>
        <a:lstStyle/>
        <a:p>
          <a:endParaRPr lang="en-US"/>
        </a:p>
      </dgm:t>
    </dgm:pt>
    <dgm:pt modelId="{6A426D3F-3D5B-46EA-BFE5-2C4CEDFE3118}" type="pres">
      <dgm:prSet presAssocID="{47C4BA42-369A-4F74-B2CF-E80DC4812284}" presName="dummy" presStyleCnt="0"/>
      <dgm:spPr/>
      <dgm:t>
        <a:bodyPr/>
        <a:lstStyle/>
        <a:p>
          <a:endParaRPr lang="en-US"/>
        </a:p>
      </dgm:t>
    </dgm:pt>
    <dgm:pt modelId="{17C4C234-E41F-4BF9-92A9-1DD58B6B29AA}" type="pres">
      <dgm:prSet presAssocID="{15417E45-2DEC-4D4A-92E4-E0331B6C23A4}" presName="sibTrans" presStyleLbl="sibTrans2D1" presStyleIdx="1" presStyleCnt="3"/>
      <dgm:spPr/>
      <dgm:t>
        <a:bodyPr/>
        <a:lstStyle/>
        <a:p>
          <a:endParaRPr lang="en-US"/>
        </a:p>
      </dgm:t>
    </dgm:pt>
    <dgm:pt modelId="{D98A8E10-85C3-4A6D-938D-E0E25A2C7639}" type="pres">
      <dgm:prSet presAssocID="{7348AE53-8293-43AA-990F-AC3F9BE4E852}" presName="node" presStyleLbl="node1" presStyleIdx="2" presStyleCnt="3">
        <dgm:presLayoutVars>
          <dgm:bulletEnabled val="1"/>
        </dgm:presLayoutVars>
      </dgm:prSet>
      <dgm:spPr/>
      <dgm:t>
        <a:bodyPr/>
        <a:lstStyle/>
        <a:p>
          <a:endParaRPr lang="en-US"/>
        </a:p>
      </dgm:t>
    </dgm:pt>
    <dgm:pt modelId="{5ED60896-84AD-40F8-A222-D789EB66E2ED}" type="pres">
      <dgm:prSet presAssocID="{7348AE53-8293-43AA-990F-AC3F9BE4E852}" presName="dummy" presStyleCnt="0"/>
      <dgm:spPr/>
      <dgm:t>
        <a:bodyPr/>
        <a:lstStyle/>
        <a:p>
          <a:endParaRPr lang="en-US"/>
        </a:p>
      </dgm:t>
    </dgm:pt>
    <dgm:pt modelId="{25DA4BD4-AD19-487E-ACB5-8932EDB4A575}" type="pres">
      <dgm:prSet presAssocID="{ED1F99AE-A94D-4464-883E-D6020E693A83}" presName="sibTrans" presStyleLbl="sibTrans2D1" presStyleIdx="2" presStyleCnt="3"/>
      <dgm:spPr/>
      <dgm:t>
        <a:bodyPr/>
        <a:lstStyle/>
        <a:p>
          <a:endParaRPr lang="en-US"/>
        </a:p>
      </dgm:t>
    </dgm:pt>
  </dgm:ptLst>
  <dgm:cxnLst>
    <dgm:cxn modelId="{F0DB54B4-995C-4958-8B46-DD638B3DE0EC}" srcId="{4DC0F1BA-92A6-4FD0-B4C1-B25EEFD76CFC}" destId="{571A4DF7-F6C4-468D-9BA8-8FEE58268A2E}" srcOrd="0" destOrd="0" parTransId="{E2B794E6-B59B-4794-BFB6-2288239B58ED}" sibTransId="{AA287A2A-3F87-443D-B265-E58DEB232E88}"/>
    <dgm:cxn modelId="{C8CFEAA5-CE43-4EAD-9E23-06FFC839A4F0}" type="presOf" srcId="{571A4DF7-F6C4-468D-9BA8-8FEE58268A2E}" destId="{14001DF5-9A0E-4E46-8AB9-4CC7D792E972}" srcOrd="0" destOrd="0" presId="urn:microsoft.com/office/officeart/2005/8/layout/radial6"/>
    <dgm:cxn modelId="{73C74CC1-65D5-4109-81B0-43A29036CC85}" type="presOf" srcId="{15417E45-2DEC-4D4A-92E4-E0331B6C23A4}" destId="{17C4C234-E41F-4BF9-92A9-1DD58B6B29AA}" srcOrd="0" destOrd="0" presId="urn:microsoft.com/office/officeart/2005/8/layout/radial6"/>
    <dgm:cxn modelId="{3F1380DB-CE2B-4C4E-8BF3-3942FB5D171D}" srcId="{571A4DF7-F6C4-468D-9BA8-8FEE58268A2E}" destId="{7348AE53-8293-43AA-990F-AC3F9BE4E852}" srcOrd="2" destOrd="0" parTransId="{D9E56085-C87F-4277-A876-7BE849E8243D}" sibTransId="{ED1F99AE-A94D-4464-883E-D6020E693A83}"/>
    <dgm:cxn modelId="{D9185841-1DF5-43CE-868E-BD6FA87DA4BF}" type="presOf" srcId="{699AC34D-AB4C-4838-8A04-EA94F449D143}" destId="{FF55BE2B-CCE0-4B95-9E28-606C9F57EB94}" srcOrd="0" destOrd="0" presId="urn:microsoft.com/office/officeart/2005/8/layout/radial6"/>
    <dgm:cxn modelId="{53392A1B-BA5E-40C3-93C3-47DE17343A0E}" type="presOf" srcId="{7348AE53-8293-43AA-990F-AC3F9BE4E852}" destId="{D98A8E10-85C3-4A6D-938D-E0E25A2C7639}" srcOrd="0" destOrd="0" presId="urn:microsoft.com/office/officeart/2005/8/layout/radial6"/>
    <dgm:cxn modelId="{3ACB9C24-A539-49AD-A4D3-B9B3AC46BD66}" type="presOf" srcId="{47C4BA42-369A-4F74-B2CF-E80DC4812284}" destId="{AEBFE3AC-D925-4E0E-8D20-1310CD613048}" srcOrd="0" destOrd="0" presId="urn:microsoft.com/office/officeart/2005/8/layout/radial6"/>
    <dgm:cxn modelId="{60249E6D-DEE1-4B99-B1F1-2319FB1A8E25}" type="presOf" srcId="{4DC0F1BA-92A6-4FD0-B4C1-B25EEFD76CFC}" destId="{001D599A-8ACA-4EE0-89BD-91A280A763F2}" srcOrd="0" destOrd="0" presId="urn:microsoft.com/office/officeart/2005/8/layout/radial6"/>
    <dgm:cxn modelId="{446548B9-D605-4015-8A6A-0C10FCD0A0B0}" srcId="{571A4DF7-F6C4-468D-9BA8-8FEE58268A2E}" destId="{C4B00BD4-892B-41E0-9151-EA2B1EC3D605}" srcOrd="0" destOrd="0" parTransId="{D298A3A3-79E9-485C-8CD9-C1054A8C15EC}" sibTransId="{699AC34D-AB4C-4838-8A04-EA94F449D143}"/>
    <dgm:cxn modelId="{9415530A-DD63-413B-8148-17D69EDCA60B}" type="presOf" srcId="{ED1F99AE-A94D-4464-883E-D6020E693A83}" destId="{25DA4BD4-AD19-487E-ACB5-8932EDB4A575}" srcOrd="0" destOrd="0" presId="urn:microsoft.com/office/officeart/2005/8/layout/radial6"/>
    <dgm:cxn modelId="{21E916BE-2A6E-48FB-98E1-3EC2151ED6F2}" type="presOf" srcId="{C4B00BD4-892B-41E0-9151-EA2B1EC3D605}" destId="{7066D968-F672-4C89-93B5-213F60EDEDA2}" srcOrd="0" destOrd="0" presId="urn:microsoft.com/office/officeart/2005/8/layout/radial6"/>
    <dgm:cxn modelId="{E16E19CC-AF9A-464D-B0E4-B9E2D695B6CD}" srcId="{571A4DF7-F6C4-468D-9BA8-8FEE58268A2E}" destId="{47C4BA42-369A-4F74-B2CF-E80DC4812284}" srcOrd="1" destOrd="0" parTransId="{50F2D2AA-ED69-4067-AE23-46437B6C7413}" sibTransId="{15417E45-2DEC-4D4A-92E4-E0331B6C23A4}"/>
    <dgm:cxn modelId="{D392E98C-6BA2-430E-856B-D9E06C1B2A4A}" type="presParOf" srcId="{001D599A-8ACA-4EE0-89BD-91A280A763F2}" destId="{14001DF5-9A0E-4E46-8AB9-4CC7D792E972}" srcOrd="0" destOrd="0" presId="urn:microsoft.com/office/officeart/2005/8/layout/radial6"/>
    <dgm:cxn modelId="{5218003F-6720-44DF-A539-88DD1AA59218}" type="presParOf" srcId="{001D599A-8ACA-4EE0-89BD-91A280A763F2}" destId="{7066D968-F672-4C89-93B5-213F60EDEDA2}" srcOrd="1" destOrd="0" presId="urn:microsoft.com/office/officeart/2005/8/layout/radial6"/>
    <dgm:cxn modelId="{FED4A109-A28B-42C5-B878-877FBCA50EB6}" type="presParOf" srcId="{001D599A-8ACA-4EE0-89BD-91A280A763F2}" destId="{93F7B64C-1E0C-4A45-9A6A-AFDE89FCF031}" srcOrd="2" destOrd="0" presId="urn:microsoft.com/office/officeart/2005/8/layout/radial6"/>
    <dgm:cxn modelId="{F874F96B-26BA-47FE-9B3C-03813CEC12FF}" type="presParOf" srcId="{001D599A-8ACA-4EE0-89BD-91A280A763F2}" destId="{FF55BE2B-CCE0-4B95-9E28-606C9F57EB94}" srcOrd="3" destOrd="0" presId="urn:microsoft.com/office/officeart/2005/8/layout/radial6"/>
    <dgm:cxn modelId="{21D0B7AE-7BC8-4538-8BA6-ED95FED5FA7A}" type="presParOf" srcId="{001D599A-8ACA-4EE0-89BD-91A280A763F2}" destId="{AEBFE3AC-D925-4E0E-8D20-1310CD613048}" srcOrd="4" destOrd="0" presId="urn:microsoft.com/office/officeart/2005/8/layout/radial6"/>
    <dgm:cxn modelId="{5E8482A4-3D1D-4626-82CF-01DA3DA2835E}" type="presParOf" srcId="{001D599A-8ACA-4EE0-89BD-91A280A763F2}" destId="{6A426D3F-3D5B-46EA-BFE5-2C4CEDFE3118}" srcOrd="5" destOrd="0" presId="urn:microsoft.com/office/officeart/2005/8/layout/radial6"/>
    <dgm:cxn modelId="{756E90D7-66AF-40E0-BA5D-0860A0C72A3C}" type="presParOf" srcId="{001D599A-8ACA-4EE0-89BD-91A280A763F2}" destId="{17C4C234-E41F-4BF9-92A9-1DD58B6B29AA}" srcOrd="6" destOrd="0" presId="urn:microsoft.com/office/officeart/2005/8/layout/radial6"/>
    <dgm:cxn modelId="{340F8258-A99C-4489-8E3A-27FAE69C9BF0}" type="presParOf" srcId="{001D599A-8ACA-4EE0-89BD-91A280A763F2}" destId="{D98A8E10-85C3-4A6D-938D-E0E25A2C7639}" srcOrd="7" destOrd="0" presId="urn:microsoft.com/office/officeart/2005/8/layout/radial6"/>
    <dgm:cxn modelId="{EE8D80DF-CD96-4720-9AE1-C5AFAD2245A1}" type="presParOf" srcId="{001D599A-8ACA-4EE0-89BD-91A280A763F2}" destId="{5ED60896-84AD-40F8-A222-D789EB66E2ED}" srcOrd="8" destOrd="0" presId="urn:microsoft.com/office/officeart/2005/8/layout/radial6"/>
    <dgm:cxn modelId="{77B0D110-3555-49FB-9415-0BCC82F59063}" type="presParOf" srcId="{001D599A-8ACA-4EE0-89BD-91A280A763F2}" destId="{25DA4BD4-AD19-487E-ACB5-8932EDB4A575}"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A4BD4-AD19-487E-ACB5-8932EDB4A575}">
      <dsp:nvSpPr>
        <dsp:cNvPr id="0" name=""/>
        <dsp:cNvSpPr/>
      </dsp:nvSpPr>
      <dsp:spPr>
        <a:xfrm>
          <a:off x="267956" y="286375"/>
          <a:ext cx="1910855" cy="1910855"/>
        </a:xfrm>
        <a:prstGeom prst="blockArc">
          <a:avLst>
            <a:gd name="adj1" fmla="val 9000000"/>
            <a:gd name="adj2" fmla="val 16200000"/>
            <a:gd name="adj3" fmla="val 4638"/>
          </a:avLst>
        </a:prstGeom>
        <a:solidFill>
          <a:srgbClr val="0F8B38"/>
        </a:solidFill>
        <a:ln>
          <a:solidFill>
            <a:srgbClr val="0F8B38"/>
          </a:solidFill>
        </a:ln>
        <a:effectLst/>
      </dsp:spPr>
      <dsp:style>
        <a:lnRef idx="0">
          <a:scrgbClr r="0" g="0" b="0"/>
        </a:lnRef>
        <a:fillRef idx="1">
          <a:scrgbClr r="0" g="0" b="0"/>
        </a:fillRef>
        <a:effectRef idx="0">
          <a:scrgbClr r="0" g="0" b="0"/>
        </a:effectRef>
        <a:fontRef idx="minor">
          <a:schemeClr val="lt1"/>
        </a:fontRef>
      </dsp:style>
    </dsp:sp>
    <dsp:sp modelId="{17C4C234-E41F-4BF9-92A9-1DD58B6B29AA}">
      <dsp:nvSpPr>
        <dsp:cNvPr id="0" name=""/>
        <dsp:cNvSpPr/>
      </dsp:nvSpPr>
      <dsp:spPr>
        <a:xfrm>
          <a:off x="267956" y="286375"/>
          <a:ext cx="1910855" cy="1910855"/>
        </a:xfrm>
        <a:prstGeom prst="blockArc">
          <a:avLst>
            <a:gd name="adj1" fmla="val 1800000"/>
            <a:gd name="adj2" fmla="val 9000000"/>
            <a:gd name="adj3" fmla="val 4638"/>
          </a:avLst>
        </a:prstGeom>
        <a:solidFill>
          <a:srgbClr val="0F8B38"/>
        </a:solidFill>
        <a:ln>
          <a:solidFill>
            <a:srgbClr val="0F8B38"/>
          </a:solidFill>
        </a:ln>
        <a:effectLst/>
      </dsp:spPr>
      <dsp:style>
        <a:lnRef idx="0">
          <a:scrgbClr r="0" g="0" b="0"/>
        </a:lnRef>
        <a:fillRef idx="1">
          <a:scrgbClr r="0" g="0" b="0"/>
        </a:fillRef>
        <a:effectRef idx="0">
          <a:scrgbClr r="0" g="0" b="0"/>
        </a:effectRef>
        <a:fontRef idx="minor">
          <a:schemeClr val="lt1"/>
        </a:fontRef>
      </dsp:style>
    </dsp:sp>
    <dsp:sp modelId="{FF55BE2B-CCE0-4B95-9E28-606C9F57EB94}">
      <dsp:nvSpPr>
        <dsp:cNvPr id="0" name=""/>
        <dsp:cNvSpPr/>
      </dsp:nvSpPr>
      <dsp:spPr>
        <a:xfrm>
          <a:off x="267956" y="286375"/>
          <a:ext cx="1910855" cy="1910855"/>
        </a:xfrm>
        <a:prstGeom prst="blockArc">
          <a:avLst>
            <a:gd name="adj1" fmla="val 16200000"/>
            <a:gd name="adj2" fmla="val 1800000"/>
            <a:gd name="adj3" fmla="val 4638"/>
          </a:avLst>
        </a:prstGeom>
        <a:solidFill>
          <a:srgbClr val="0F8B38"/>
        </a:solidFill>
        <a:ln>
          <a:solidFill>
            <a:srgbClr val="0F8B38"/>
          </a:solidFill>
        </a:ln>
        <a:effectLst/>
      </dsp:spPr>
      <dsp:style>
        <a:lnRef idx="0">
          <a:scrgbClr r="0" g="0" b="0"/>
        </a:lnRef>
        <a:fillRef idx="1">
          <a:scrgbClr r="0" g="0" b="0"/>
        </a:fillRef>
        <a:effectRef idx="0">
          <a:scrgbClr r="0" g="0" b="0"/>
        </a:effectRef>
        <a:fontRef idx="minor">
          <a:schemeClr val="lt1"/>
        </a:fontRef>
      </dsp:style>
    </dsp:sp>
    <dsp:sp modelId="{14001DF5-9A0E-4E46-8AB9-4CC7D792E972}">
      <dsp:nvSpPr>
        <dsp:cNvPr id="0" name=""/>
        <dsp:cNvSpPr/>
      </dsp:nvSpPr>
      <dsp:spPr>
        <a:xfrm>
          <a:off x="783760" y="802179"/>
          <a:ext cx="879249" cy="879249"/>
        </a:xfrm>
        <a:prstGeom prst="ellipse">
          <a:avLst/>
        </a:prstGeom>
        <a:solidFill>
          <a:srgbClr val="0F8B38"/>
        </a:solidFill>
        <a:ln w="25400" cap="flat" cmpd="sng" algn="ctr">
          <a:solidFill>
            <a:srgbClr val="0F8B3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Go</a:t>
          </a:r>
        </a:p>
        <a:p>
          <a:pPr lvl="0" algn="ctr" defTabSz="755650">
            <a:lnSpc>
              <a:spcPct val="90000"/>
            </a:lnSpc>
            <a:spcBef>
              <a:spcPct val="0"/>
            </a:spcBef>
            <a:spcAft>
              <a:spcPct val="35000"/>
            </a:spcAft>
          </a:pPr>
          <a:r>
            <a:rPr lang="en-US" sz="1700" kern="1200" dirty="0" smtClean="0"/>
            <a:t>Green</a:t>
          </a:r>
          <a:endParaRPr lang="en-US" sz="1700" kern="1200" dirty="0"/>
        </a:p>
      </dsp:txBody>
      <dsp:txXfrm>
        <a:off x="912523" y="930942"/>
        <a:ext cx="621723" cy="621723"/>
      </dsp:txXfrm>
    </dsp:sp>
    <dsp:sp modelId="{7066D968-F672-4C89-93B5-213F60EDEDA2}">
      <dsp:nvSpPr>
        <dsp:cNvPr id="0" name=""/>
        <dsp:cNvSpPr/>
      </dsp:nvSpPr>
      <dsp:spPr>
        <a:xfrm>
          <a:off x="915647" y="795"/>
          <a:ext cx="615474" cy="615474"/>
        </a:xfrm>
        <a:prstGeom prst="ellipse">
          <a:avLst/>
        </a:prstGeom>
        <a:solidFill>
          <a:srgbClr val="0F8B38"/>
        </a:solidFill>
        <a:ln w="25400" cap="flat" cmpd="sng" algn="ctr">
          <a:solidFill>
            <a:srgbClr val="0F8B3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Reduce</a:t>
          </a:r>
          <a:endParaRPr lang="en-US" sz="1000" kern="1200" dirty="0"/>
        </a:p>
      </dsp:txBody>
      <dsp:txXfrm>
        <a:off x="1005781" y="90929"/>
        <a:ext cx="435206" cy="435206"/>
      </dsp:txXfrm>
    </dsp:sp>
    <dsp:sp modelId="{AEBFE3AC-D925-4E0E-8D20-1310CD613048}">
      <dsp:nvSpPr>
        <dsp:cNvPr id="0" name=""/>
        <dsp:cNvSpPr/>
      </dsp:nvSpPr>
      <dsp:spPr>
        <a:xfrm>
          <a:off x="1724046" y="1400864"/>
          <a:ext cx="615148" cy="615148"/>
        </a:xfrm>
        <a:prstGeom prst="ellipse">
          <a:avLst/>
        </a:prstGeom>
        <a:solidFill>
          <a:srgbClr val="0F8B38"/>
        </a:solidFill>
        <a:ln w="25400" cap="flat" cmpd="sng" algn="ctr">
          <a:solidFill>
            <a:srgbClr val="0F8B3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Recycle</a:t>
          </a:r>
          <a:endParaRPr lang="en-US" sz="1000" kern="1200" dirty="0"/>
        </a:p>
      </dsp:txBody>
      <dsp:txXfrm>
        <a:off x="1814132" y="1490950"/>
        <a:ext cx="434976" cy="434976"/>
      </dsp:txXfrm>
    </dsp:sp>
    <dsp:sp modelId="{D98A8E10-85C3-4A6D-938D-E0E25A2C7639}">
      <dsp:nvSpPr>
        <dsp:cNvPr id="0" name=""/>
        <dsp:cNvSpPr/>
      </dsp:nvSpPr>
      <dsp:spPr>
        <a:xfrm>
          <a:off x="107411" y="1400701"/>
          <a:ext cx="615474" cy="615474"/>
        </a:xfrm>
        <a:prstGeom prst="ellipse">
          <a:avLst/>
        </a:prstGeom>
        <a:solidFill>
          <a:srgbClr val="0F8B38"/>
        </a:solidFill>
        <a:ln w="25400" cap="flat" cmpd="sng" algn="ctr">
          <a:solidFill>
            <a:srgbClr val="0F8B3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Reuse</a:t>
          </a:r>
          <a:endParaRPr lang="en-US" sz="1000" kern="1200" dirty="0"/>
        </a:p>
      </dsp:txBody>
      <dsp:txXfrm>
        <a:off x="197545" y="1490835"/>
        <a:ext cx="435206" cy="43520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3040" indent="0" algn="ctr">
              <a:buNone/>
              <a:defRPr>
                <a:solidFill>
                  <a:schemeClr val="tx1">
                    <a:tint val="75000"/>
                  </a:schemeClr>
                </a:solidFill>
              </a:defRPr>
            </a:lvl2pPr>
            <a:lvl3pPr marL="986079" indent="0" algn="ctr">
              <a:buNone/>
              <a:defRPr>
                <a:solidFill>
                  <a:schemeClr val="tx1">
                    <a:tint val="75000"/>
                  </a:schemeClr>
                </a:solidFill>
              </a:defRPr>
            </a:lvl3pPr>
            <a:lvl4pPr marL="1479119" indent="0" algn="ctr">
              <a:buNone/>
              <a:defRPr>
                <a:solidFill>
                  <a:schemeClr val="tx1">
                    <a:tint val="75000"/>
                  </a:schemeClr>
                </a:solidFill>
              </a:defRPr>
            </a:lvl4pPr>
            <a:lvl5pPr marL="1972158" indent="0" algn="ctr">
              <a:buNone/>
              <a:defRPr>
                <a:solidFill>
                  <a:schemeClr val="tx1">
                    <a:tint val="75000"/>
                  </a:schemeClr>
                </a:solidFill>
              </a:defRPr>
            </a:lvl5pPr>
            <a:lvl6pPr marL="2465198" indent="0" algn="ctr">
              <a:buNone/>
              <a:defRPr>
                <a:solidFill>
                  <a:schemeClr val="tx1">
                    <a:tint val="75000"/>
                  </a:schemeClr>
                </a:solidFill>
              </a:defRPr>
            </a:lvl6pPr>
            <a:lvl7pPr marL="2958237" indent="0" algn="ctr">
              <a:buNone/>
              <a:defRPr>
                <a:solidFill>
                  <a:schemeClr val="tx1">
                    <a:tint val="75000"/>
                  </a:schemeClr>
                </a:solidFill>
              </a:defRPr>
            </a:lvl7pPr>
            <a:lvl8pPr marL="3451277" indent="0" algn="ctr">
              <a:buNone/>
              <a:defRPr>
                <a:solidFill>
                  <a:schemeClr val="tx1">
                    <a:tint val="75000"/>
                  </a:schemeClr>
                </a:solidFill>
              </a:defRPr>
            </a:lvl8pPr>
            <a:lvl9pPr marL="39443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D070F4-7102-468C-B01D-39F93328170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389366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070F4-7102-468C-B01D-39F93328170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147666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7"/>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7"/>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070F4-7102-468C-B01D-39F93328170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298322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070F4-7102-468C-B01D-39F93328170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98304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7"/>
            <a:ext cx="8420100" cy="1500188"/>
          </a:xfrm>
        </p:spPr>
        <p:txBody>
          <a:bodyPr anchor="b"/>
          <a:lstStyle>
            <a:lvl1pPr marL="0" indent="0">
              <a:buNone/>
              <a:defRPr sz="2200">
                <a:solidFill>
                  <a:schemeClr val="tx1">
                    <a:tint val="75000"/>
                  </a:schemeClr>
                </a:solidFill>
              </a:defRPr>
            </a:lvl1pPr>
            <a:lvl2pPr marL="493040" indent="0">
              <a:buNone/>
              <a:defRPr sz="1900">
                <a:solidFill>
                  <a:schemeClr val="tx1">
                    <a:tint val="75000"/>
                  </a:schemeClr>
                </a:solidFill>
              </a:defRPr>
            </a:lvl2pPr>
            <a:lvl3pPr marL="986079" indent="0">
              <a:buNone/>
              <a:defRPr sz="1700">
                <a:solidFill>
                  <a:schemeClr val="tx1">
                    <a:tint val="75000"/>
                  </a:schemeClr>
                </a:solidFill>
              </a:defRPr>
            </a:lvl3pPr>
            <a:lvl4pPr marL="1479119" indent="0">
              <a:buNone/>
              <a:defRPr sz="1600">
                <a:solidFill>
                  <a:schemeClr val="tx1">
                    <a:tint val="75000"/>
                  </a:schemeClr>
                </a:solidFill>
              </a:defRPr>
            </a:lvl4pPr>
            <a:lvl5pPr marL="1972158" indent="0">
              <a:buNone/>
              <a:defRPr sz="1600">
                <a:solidFill>
                  <a:schemeClr val="tx1">
                    <a:tint val="75000"/>
                  </a:schemeClr>
                </a:solidFill>
              </a:defRPr>
            </a:lvl5pPr>
            <a:lvl6pPr marL="2465198" indent="0">
              <a:buNone/>
              <a:defRPr sz="1600">
                <a:solidFill>
                  <a:schemeClr val="tx1">
                    <a:tint val="75000"/>
                  </a:schemeClr>
                </a:solidFill>
              </a:defRPr>
            </a:lvl6pPr>
            <a:lvl7pPr marL="2958237" indent="0">
              <a:buNone/>
              <a:defRPr sz="1600">
                <a:solidFill>
                  <a:schemeClr val="tx1">
                    <a:tint val="75000"/>
                  </a:schemeClr>
                </a:solidFill>
              </a:defRPr>
            </a:lvl7pPr>
            <a:lvl8pPr marL="3451277" indent="0">
              <a:buNone/>
              <a:defRPr sz="1600">
                <a:solidFill>
                  <a:schemeClr val="tx1">
                    <a:tint val="75000"/>
                  </a:schemeClr>
                </a:solidFill>
              </a:defRPr>
            </a:lvl8pPr>
            <a:lvl9pPr marL="394431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070F4-7102-468C-B01D-39F93328170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138623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5"/>
            <a:ext cx="4375150" cy="4525963"/>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5"/>
            <a:ext cx="4375150" cy="4525963"/>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D070F4-7102-468C-B01D-39F93328170C}"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218397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4" y="1535117"/>
            <a:ext cx="4376869" cy="639763"/>
          </a:xfrm>
        </p:spPr>
        <p:txBody>
          <a:bodyPr anchor="b"/>
          <a:lstStyle>
            <a:lvl1pPr marL="0" indent="0">
              <a:buNone/>
              <a:defRPr sz="2600" b="1"/>
            </a:lvl1pPr>
            <a:lvl2pPr marL="493040" indent="0">
              <a:buNone/>
              <a:defRPr sz="2200" b="1"/>
            </a:lvl2pPr>
            <a:lvl3pPr marL="986079" indent="0">
              <a:buNone/>
              <a:defRPr sz="1900" b="1"/>
            </a:lvl3pPr>
            <a:lvl4pPr marL="1479119" indent="0">
              <a:buNone/>
              <a:defRPr sz="1700" b="1"/>
            </a:lvl4pPr>
            <a:lvl5pPr marL="1972158" indent="0">
              <a:buNone/>
              <a:defRPr sz="1700" b="1"/>
            </a:lvl5pPr>
            <a:lvl6pPr marL="2465198" indent="0">
              <a:buNone/>
              <a:defRPr sz="1700" b="1"/>
            </a:lvl6pPr>
            <a:lvl7pPr marL="2958237" indent="0">
              <a:buNone/>
              <a:defRPr sz="1700" b="1"/>
            </a:lvl7pPr>
            <a:lvl8pPr marL="3451277" indent="0">
              <a:buNone/>
              <a:defRPr sz="1700" b="1"/>
            </a:lvl8pPr>
            <a:lvl9pPr marL="394431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4" y="2174876"/>
            <a:ext cx="4376869" cy="3951288"/>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7"/>
            <a:ext cx="4378590" cy="639763"/>
          </a:xfrm>
        </p:spPr>
        <p:txBody>
          <a:bodyPr anchor="b"/>
          <a:lstStyle>
            <a:lvl1pPr marL="0" indent="0">
              <a:buNone/>
              <a:defRPr sz="2600" b="1"/>
            </a:lvl1pPr>
            <a:lvl2pPr marL="493040" indent="0">
              <a:buNone/>
              <a:defRPr sz="2200" b="1"/>
            </a:lvl2pPr>
            <a:lvl3pPr marL="986079" indent="0">
              <a:buNone/>
              <a:defRPr sz="1900" b="1"/>
            </a:lvl3pPr>
            <a:lvl4pPr marL="1479119" indent="0">
              <a:buNone/>
              <a:defRPr sz="1700" b="1"/>
            </a:lvl4pPr>
            <a:lvl5pPr marL="1972158" indent="0">
              <a:buNone/>
              <a:defRPr sz="1700" b="1"/>
            </a:lvl5pPr>
            <a:lvl6pPr marL="2465198" indent="0">
              <a:buNone/>
              <a:defRPr sz="1700" b="1"/>
            </a:lvl6pPr>
            <a:lvl7pPr marL="2958237" indent="0">
              <a:buNone/>
              <a:defRPr sz="1700" b="1"/>
            </a:lvl7pPr>
            <a:lvl8pPr marL="3451277" indent="0">
              <a:buNone/>
              <a:defRPr sz="1700" b="1"/>
            </a:lvl8pPr>
            <a:lvl9pPr marL="394431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5" y="2174876"/>
            <a:ext cx="4378590" cy="3951288"/>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D070F4-7102-468C-B01D-39F93328170C}"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343776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D070F4-7102-468C-B01D-39F93328170C}"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244454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070F4-7102-468C-B01D-39F93328170C}"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171283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006" cy="116205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872975" y="273060"/>
            <a:ext cx="5537731" cy="5853113"/>
          </a:xfrm>
        </p:spPr>
        <p:txBody>
          <a:bodyPr/>
          <a:lstStyle>
            <a:lvl1pPr>
              <a:defRPr sz="36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5" y="1435110"/>
            <a:ext cx="3259006" cy="4691063"/>
          </a:xfrm>
        </p:spPr>
        <p:txBody>
          <a:bodyPr/>
          <a:lstStyle>
            <a:lvl1pPr marL="0" indent="0">
              <a:buNone/>
              <a:defRPr sz="1600"/>
            </a:lvl1pPr>
            <a:lvl2pPr marL="493040" indent="0">
              <a:buNone/>
              <a:defRPr sz="1300"/>
            </a:lvl2pPr>
            <a:lvl3pPr marL="986079" indent="0">
              <a:buNone/>
              <a:defRPr sz="1100"/>
            </a:lvl3pPr>
            <a:lvl4pPr marL="1479119" indent="0">
              <a:buNone/>
              <a:defRPr sz="1000"/>
            </a:lvl4pPr>
            <a:lvl5pPr marL="1972158" indent="0">
              <a:buNone/>
              <a:defRPr sz="1000"/>
            </a:lvl5pPr>
            <a:lvl6pPr marL="2465198" indent="0">
              <a:buNone/>
              <a:defRPr sz="1000"/>
            </a:lvl6pPr>
            <a:lvl7pPr marL="2958237" indent="0">
              <a:buNone/>
              <a:defRPr sz="1000"/>
            </a:lvl7pPr>
            <a:lvl8pPr marL="3451277" indent="0">
              <a:buNone/>
              <a:defRPr sz="1000"/>
            </a:lvl8pPr>
            <a:lvl9pPr marL="394431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070F4-7102-468C-B01D-39F93328170C}"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110774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4" y="4800605"/>
            <a:ext cx="5943600" cy="566738"/>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41644" y="612775"/>
            <a:ext cx="5943600" cy="4114800"/>
          </a:xfrm>
        </p:spPr>
        <p:txBody>
          <a:bodyPr/>
          <a:lstStyle>
            <a:lvl1pPr marL="0" indent="0">
              <a:buNone/>
              <a:defRPr sz="3600"/>
            </a:lvl1pPr>
            <a:lvl2pPr marL="493040" indent="0">
              <a:buNone/>
              <a:defRPr sz="3000"/>
            </a:lvl2pPr>
            <a:lvl3pPr marL="986079" indent="0">
              <a:buNone/>
              <a:defRPr sz="2600"/>
            </a:lvl3pPr>
            <a:lvl4pPr marL="1479119" indent="0">
              <a:buNone/>
              <a:defRPr sz="2200"/>
            </a:lvl4pPr>
            <a:lvl5pPr marL="1972158" indent="0">
              <a:buNone/>
              <a:defRPr sz="2200"/>
            </a:lvl5pPr>
            <a:lvl6pPr marL="2465198" indent="0">
              <a:buNone/>
              <a:defRPr sz="2200"/>
            </a:lvl6pPr>
            <a:lvl7pPr marL="2958237" indent="0">
              <a:buNone/>
              <a:defRPr sz="2200"/>
            </a:lvl7pPr>
            <a:lvl8pPr marL="3451277" indent="0">
              <a:buNone/>
              <a:defRPr sz="2200"/>
            </a:lvl8pPr>
            <a:lvl9pPr marL="3944316" indent="0">
              <a:buNone/>
              <a:defRPr sz="2200"/>
            </a:lvl9pPr>
          </a:lstStyle>
          <a:p>
            <a:endParaRPr lang="en-US"/>
          </a:p>
        </p:txBody>
      </p:sp>
      <p:sp>
        <p:nvSpPr>
          <p:cNvPr id="4" name="Text Placeholder 3"/>
          <p:cNvSpPr>
            <a:spLocks noGrp="1"/>
          </p:cNvSpPr>
          <p:nvPr>
            <p:ph type="body" sz="half" idx="2"/>
          </p:nvPr>
        </p:nvSpPr>
        <p:spPr>
          <a:xfrm>
            <a:off x="1941644" y="5367345"/>
            <a:ext cx="5943600" cy="804863"/>
          </a:xfrm>
        </p:spPr>
        <p:txBody>
          <a:bodyPr/>
          <a:lstStyle>
            <a:lvl1pPr marL="0" indent="0">
              <a:buNone/>
              <a:defRPr sz="1600"/>
            </a:lvl1pPr>
            <a:lvl2pPr marL="493040" indent="0">
              <a:buNone/>
              <a:defRPr sz="1300"/>
            </a:lvl2pPr>
            <a:lvl3pPr marL="986079" indent="0">
              <a:buNone/>
              <a:defRPr sz="1100"/>
            </a:lvl3pPr>
            <a:lvl4pPr marL="1479119" indent="0">
              <a:buNone/>
              <a:defRPr sz="1000"/>
            </a:lvl4pPr>
            <a:lvl5pPr marL="1972158" indent="0">
              <a:buNone/>
              <a:defRPr sz="1000"/>
            </a:lvl5pPr>
            <a:lvl6pPr marL="2465198" indent="0">
              <a:buNone/>
              <a:defRPr sz="1000"/>
            </a:lvl6pPr>
            <a:lvl7pPr marL="2958237" indent="0">
              <a:buNone/>
              <a:defRPr sz="1000"/>
            </a:lvl7pPr>
            <a:lvl8pPr marL="3451277" indent="0">
              <a:buNone/>
              <a:defRPr sz="1000"/>
            </a:lvl8pPr>
            <a:lvl9pPr marL="394431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070F4-7102-468C-B01D-39F93328170C}"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269F-A8D3-44FE-B722-454627978BDC}" type="slidenum">
              <a:rPr lang="en-US" smtClean="0"/>
              <a:t>‹#›</a:t>
            </a:fld>
            <a:endParaRPr lang="en-US"/>
          </a:p>
        </p:txBody>
      </p:sp>
    </p:spTree>
    <p:extLst>
      <p:ext uri="{BB962C8B-B14F-4D97-AF65-F5344CB8AC3E}">
        <p14:creationId xmlns:p14="http://schemas.microsoft.com/office/powerpoint/2010/main" val="330962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8608" tIns="49304" rIns="98608" bIns="493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5"/>
            <a:ext cx="8915400" cy="4525963"/>
          </a:xfrm>
          <a:prstGeom prst="rect">
            <a:avLst/>
          </a:prstGeom>
        </p:spPr>
        <p:txBody>
          <a:bodyPr vert="horz" lIns="98608" tIns="49304" rIns="98608" bIns="493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8"/>
            <a:ext cx="2311400" cy="365125"/>
          </a:xfrm>
          <a:prstGeom prst="rect">
            <a:avLst/>
          </a:prstGeom>
        </p:spPr>
        <p:txBody>
          <a:bodyPr vert="horz" lIns="98608" tIns="49304" rIns="98608" bIns="49304" rtlCol="0" anchor="ctr"/>
          <a:lstStyle>
            <a:lvl1pPr algn="l">
              <a:defRPr sz="1300">
                <a:solidFill>
                  <a:schemeClr val="tx1">
                    <a:tint val="75000"/>
                  </a:schemeClr>
                </a:solidFill>
              </a:defRPr>
            </a:lvl1pPr>
          </a:lstStyle>
          <a:p>
            <a:fld id="{8AD070F4-7102-468C-B01D-39F93328170C}" type="datetimeFigureOut">
              <a:rPr lang="en-US" smtClean="0"/>
              <a:t>11/10/2021</a:t>
            </a:fld>
            <a:endParaRPr lang="en-US"/>
          </a:p>
        </p:txBody>
      </p:sp>
      <p:sp>
        <p:nvSpPr>
          <p:cNvPr id="5" name="Footer Placeholder 4"/>
          <p:cNvSpPr>
            <a:spLocks noGrp="1"/>
          </p:cNvSpPr>
          <p:nvPr>
            <p:ph type="ftr" sz="quarter" idx="3"/>
          </p:nvPr>
        </p:nvSpPr>
        <p:spPr>
          <a:xfrm>
            <a:off x="3384550" y="6356358"/>
            <a:ext cx="3136900" cy="365125"/>
          </a:xfrm>
          <a:prstGeom prst="rect">
            <a:avLst/>
          </a:prstGeom>
        </p:spPr>
        <p:txBody>
          <a:bodyPr vert="horz" lIns="98608" tIns="49304" rIns="98608" bIns="49304"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8"/>
            <a:ext cx="2311400" cy="365125"/>
          </a:xfrm>
          <a:prstGeom prst="rect">
            <a:avLst/>
          </a:prstGeom>
        </p:spPr>
        <p:txBody>
          <a:bodyPr vert="horz" lIns="98608" tIns="49304" rIns="98608" bIns="49304" rtlCol="0" anchor="ctr"/>
          <a:lstStyle>
            <a:lvl1pPr algn="r">
              <a:defRPr sz="1300">
                <a:solidFill>
                  <a:schemeClr val="tx1">
                    <a:tint val="75000"/>
                  </a:schemeClr>
                </a:solidFill>
              </a:defRPr>
            </a:lvl1pPr>
          </a:lstStyle>
          <a:p>
            <a:fld id="{666F269F-A8D3-44FE-B722-454627978BDC}" type="slidenum">
              <a:rPr lang="en-US" smtClean="0"/>
              <a:t>‹#›</a:t>
            </a:fld>
            <a:endParaRPr lang="en-US"/>
          </a:p>
        </p:txBody>
      </p:sp>
    </p:spTree>
    <p:extLst>
      <p:ext uri="{BB962C8B-B14F-4D97-AF65-F5344CB8AC3E}">
        <p14:creationId xmlns:p14="http://schemas.microsoft.com/office/powerpoint/2010/main" val="311147671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86079" rtl="0" eaLnBrk="1" latinLnBrk="0" hangingPunct="1">
        <a:spcBef>
          <a:spcPct val="0"/>
        </a:spcBef>
        <a:buNone/>
        <a:defRPr sz="4700" kern="1200">
          <a:solidFill>
            <a:schemeClr val="tx1"/>
          </a:solidFill>
          <a:latin typeface="+mj-lt"/>
          <a:ea typeface="+mj-ea"/>
          <a:cs typeface="+mj-cs"/>
        </a:defRPr>
      </a:lvl1pPr>
    </p:titleStyle>
    <p:bodyStyle>
      <a:lvl1pPr marL="369780" indent="-369780" algn="l" defTabSz="98607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01189" indent="-308150" algn="l" defTabSz="986079"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2599" indent="-246520" algn="l" defTabSz="98607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25638" indent="-246520" algn="l" defTabSz="98607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18678" indent="-246520" algn="l" defTabSz="98607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11718" indent="-246520" algn="l" defTabSz="9860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4757" indent="-246520" algn="l" defTabSz="9860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7797" indent="-246520" algn="l" defTabSz="9860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90836" indent="-246520" algn="l" defTabSz="98607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86079" rtl="0" eaLnBrk="1" latinLnBrk="0" hangingPunct="1">
        <a:defRPr sz="1900" kern="1200">
          <a:solidFill>
            <a:schemeClr val="tx1"/>
          </a:solidFill>
          <a:latin typeface="+mn-lt"/>
          <a:ea typeface="+mn-ea"/>
          <a:cs typeface="+mn-cs"/>
        </a:defRPr>
      </a:lvl1pPr>
      <a:lvl2pPr marL="493040" algn="l" defTabSz="986079" rtl="0" eaLnBrk="1" latinLnBrk="0" hangingPunct="1">
        <a:defRPr sz="1900" kern="1200">
          <a:solidFill>
            <a:schemeClr val="tx1"/>
          </a:solidFill>
          <a:latin typeface="+mn-lt"/>
          <a:ea typeface="+mn-ea"/>
          <a:cs typeface="+mn-cs"/>
        </a:defRPr>
      </a:lvl2pPr>
      <a:lvl3pPr marL="986079" algn="l" defTabSz="986079" rtl="0" eaLnBrk="1" latinLnBrk="0" hangingPunct="1">
        <a:defRPr sz="1900" kern="1200">
          <a:solidFill>
            <a:schemeClr val="tx1"/>
          </a:solidFill>
          <a:latin typeface="+mn-lt"/>
          <a:ea typeface="+mn-ea"/>
          <a:cs typeface="+mn-cs"/>
        </a:defRPr>
      </a:lvl3pPr>
      <a:lvl4pPr marL="1479119" algn="l" defTabSz="986079" rtl="0" eaLnBrk="1" latinLnBrk="0" hangingPunct="1">
        <a:defRPr sz="1900" kern="1200">
          <a:solidFill>
            <a:schemeClr val="tx1"/>
          </a:solidFill>
          <a:latin typeface="+mn-lt"/>
          <a:ea typeface="+mn-ea"/>
          <a:cs typeface="+mn-cs"/>
        </a:defRPr>
      </a:lvl4pPr>
      <a:lvl5pPr marL="1972158" algn="l" defTabSz="986079" rtl="0" eaLnBrk="1" latinLnBrk="0" hangingPunct="1">
        <a:defRPr sz="1900" kern="1200">
          <a:solidFill>
            <a:schemeClr val="tx1"/>
          </a:solidFill>
          <a:latin typeface="+mn-lt"/>
          <a:ea typeface="+mn-ea"/>
          <a:cs typeface="+mn-cs"/>
        </a:defRPr>
      </a:lvl5pPr>
      <a:lvl6pPr marL="2465198" algn="l" defTabSz="986079" rtl="0" eaLnBrk="1" latinLnBrk="0" hangingPunct="1">
        <a:defRPr sz="1900" kern="1200">
          <a:solidFill>
            <a:schemeClr val="tx1"/>
          </a:solidFill>
          <a:latin typeface="+mn-lt"/>
          <a:ea typeface="+mn-ea"/>
          <a:cs typeface="+mn-cs"/>
        </a:defRPr>
      </a:lvl6pPr>
      <a:lvl7pPr marL="2958237" algn="l" defTabSz="986079" rtl="0" eaLnBrk="1" latinLnBrk="0" hangingPunct="1">
        <a:defRPr sz="1900" kern="1200">
          <a:solidFill>
            <a:schemeClr val="tx1"/>
          </a:solidFill>
          <a:latin typeface="+mn-lt"/>
          <a:ea typeface="+mn-ea"/>
          <a:cs typeface="+mn-cs"/>
        </a:defRPr>
      </a:lvl7pPr>
      <a:lvl8pPr marL="3451277" algn="l" defTabSz="986079" rtl="0" eaLnBrk="1" latinLnBrk="0" hangingPunct="1">
        <a:defRPr sz="1900" kern="1200">
          <a:solidFill>
            <a:schemeClr val="tx1"/>
          </a:solidFill>
          <a:latin typeface="+mn-lt"/>
          <a:ea typeface="+mn-ea"/>
          <a:cs typeface="+mn-cs"/>
        </a:defRPr>
      </a:lvl8pPr>
      <a:lvl9pPr marL="3944316" algn="l" defTabSz="98607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5" Type="http://schemas.openxmlformats.org/officeDocument/2006/relationships/image" Target="../media/image6.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61.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6.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1026" name="Picture 2" descr="C:\Users\MNR-GROUP\Desktop\MNR\MNR\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 y="0"/>
            <a:ext cx="9905998"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6172200"/>
            <a:ext cx="77724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spTree>
    <p:extLst>
      <p:ext uri="{BB962C8B-B14F-4D97-AF65-F5344CB8AC3E}">
        <p14:creationId xmlns:p14="http://schemas.microsoft.com/office/powerpoint/2010/main" val="999828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990600"/>
            <a:ext cx="2743200" cy="523220"/>
          </a:xfrm>
          <a:prstGeom prst="rect">
            <a:avLst/>
          </a:prstGeom>
          <a:noFill/>
        </p:spPr>
        <p:txBody>
          <a:bodyPr wrap="square" rtlCol="0">
            <a:spAutoFit/>
          </a:bodyPr>
          <a:lstStyle/>
          <a:p>
            <a:r>
              <a:rPr lang="en-US" sz="2800" u="sng" dirty="0"/>
              <a:t>D</a:t>
            </a:r>
            <a:r>
              <a:rPr lang="en-US" sz="2800" u="sng" dirty="0" smtClean="0"/>
              <a:t>esign </a:t>
            </a:r>
            <a:r>
              <a:rPr lang="en-US" sz="2800" u="sng" dirty="0"/>
              <a:t>S</a:t>
            </a:r>
            <a:r>
              <a:rPr lang="en-US" sz="2800" u="sng" dirty="0" smtClean="0"/>
              <a:t>tudio</a:t>
            </a:r>
            <a:endParaRPr lang="en-US" sz="2800" u="sng" dirty="0"/>
          </a:p>
        </p:txBody>
      </p:sp>
      <p:sp>
        <p:nvSpPr>
          <p:cNvPr id="9" name="Rounded Rectangle 8"/>
          <p:cNvSpPr/>
          <p:nvPr/>
        </p:nvSpPr>
        <p:spPr>
          <a:xfrm>
            <a:off x="228600" y="1832502"/>
            <a:ext cx="2971800" cy="4062945"/>
          </a:xfrm>
          <a:prstGeom prst="roundRect">
            <a:avLst/>
          </a:prstGeom>
          <a:blipFill>
            <a:blip r:embed="rId2" cstate="print">
              <a:extLst>
                <a:ext uri="{28A0092B-C50C-407E-A947-70E740481C1C}">
                  <a14:useLocalDpi xmlns:a14="http://schemas.microsoft.com/office/drawing/2010/main" val="0"/>
                </a:ext>
              </a:extLst>
            </a:blip>
            <a:srcRect/>
            <a:stretch>
              <a:fillRect t="-44000" b="-4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p:cNvSpPr txBox="1"/>
          <p:nvPr/>
        </p:nvSpPr>
        <p:spPr>
          <a:xfrm>
            <a:off x="1066800" y="6172200"/>
            <a:ext cx="77724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pic>
        <p:nvPicPr>
          <p:cNvPr id="13" name="Picture 12" descr="C:\Users\IT\Desktop\AA\MNR Grou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sp>
        <p:nvSpPr>
          <p:cNvPr id="15" name="Rounded Rectangle 14"/>
          <p:cNvSpPr/>
          <p:nvPr/>
        </p:nvSpPr>
        <p:spPr>
          <a:xfrm>
            <a:off x="3505200" y="1832501"/>
            <a:ext cx="2971800" cy="4062945"/>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Rounded Rectangle 15"/>
          <p:cNvSpPr/>
          <p:nvPr/>
        </p:nvSpPr>
        <p:spPr>
          <a:xfrm>
            <a:off x="6705600" y="1832500"/>
            <a:ext cx="2971800" cy="4059936"/>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l="-24000" r="-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604570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143000"/>
            <a:ext cx="2514600" cy="461665"/>
          </a:xfrm>
          <a:prstGeom prst="rect">
            <a:avLst/>
          </a:prstGeom>
          <a:noFill/>
        </p:spPr>
        <p:txBody>
          <a:bodyPr wrap="square" rtlCol="0">
            <a:spAutoFit/>
          </a:bodyPr>
          <a:lstStyle/>
          <a:p>
            <a:r>
              <a:rPr lang="en-US" sz="2400" b="1" u="sng" dirty="0"/>
              <a:t>CERTIFICATIONS</a:t>
            </a:r>
            <a:endParaRPr lang="en-US" sz="2400" u="sng"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03262" y="4466907"/>
            <a:ext cx="1716405" cy="1103630"/>
          </a:xfrm>
          <a:prstGeom prst="rect">
            <a:avLst/>
          </a:prstGeom>
          <a:noFill/>
          <a:ln>
            <a:noFill/>
          </a:ln>
        </p:spPr>
      </p:pic>
      <p:grpSp>
        <p:nvGrpSpPr>
          <p:cNvPr id="7" name="Group 6"/>
          <p:cNvGrpSpPr>
            <a:grpSpLocks/>
          </p:cNvGrpSpPr>
          <p:nvPr/>
        </p:nvGrpSpPr>
        <p:grpSpPr bwMode="auto">
          <a:xfrm>
            <a:off x="270583" y="1998638"/>
            <a:ext cx="2174875" cy="998855"/>
            <a:chOff x="1144" y="5121"/>
            <a:chExt cx="3425" cy="1573"/>
          </a:xfrm>
        </p:grpSpPr>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 y="5121"/>
              <a:ext cx="3425"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 y="6120"/>
              <a:ext cx="3425"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4810344" y="1475666"/>
            <a:ext cx="1995170" cy="1946275"/>
            <a:chOff x="4612" y="4375"/>
            <a:chExt cx="3142" cy="3065"/>
          </a:xfrm>
        </p:grpSpPr>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 y="4375"/>
              <a:ext cx="3142" cy="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 y="6120"/>
              <a:ext cx="3142"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358640"/>
            <a:ext cx="1447800" cy="1377950"/>
          </a:xfrm>
          <a:prstGeom prst="rect">
            <a:avLst/>
          </a:prstGeom>
          <a:noFill/>
          <a:ln>
            <a:noFill/>
          </a:ln>
        </p:spPr>
      </p:pic>
      <p:grpSp>
        <p:nvGrpSpPr>
          <p:cNvPr id="10" name="Group 9"/>
          <p:cNvGrpSpPr>
            <a:grpSpLocks/>
          </p:cNvGrpSpPr>
          <p:nvPr/>
        </p:nvGrpSpPr>
        <p:grpSpPr bwMode="auto">
          <a:xfrm>
            <a:off x="7030841" y="1875399"/>
            <a:ext cx="2376170" cy="963295"/>
            <a:chOff x="7958" y="5220"/>
            <a:chExt cx="3742" cy="1517"/>
          </a:xfrm>
        </p:grpSpPr>
        <p:pic>
          <p:nvPicPr>
            <p:cNvPr id="14"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8" y="5220"/>
              <a:ext cx="3742"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8" y="6120"/>
              <a:ext cx="3742"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p:nvPr/>
        </p:nvPicPr>
        <p:blipFill>
          <a:blip r:embed="rId10">
            <a:extLst>
              <a:ext uri="{28A0092B-C50C-407E-A947-70E740481C1C}">
                <a14:useLocalDpi xmlns:a14="http://schemas.microsoft.com/office/drawing/2010/main" val="0"/>
              </a:ext>
            </a:extLst>
          </a:blip>
          <a:srcRect/>
          <a:stretch>
            <a:fillRect/>
          </a:stretch>
        </p:blipFill>
        <p:spPr bwMode="auto">
          <a:xfrm>
            <a:off x="4364305" y="4358640"/>
            <a:ext cx="1511935" cy="1511935"/>
          </a:xfrm>
          <a:prstGeom prst="rect">
            <a:avLst/>
          </a:prstGeom>
          <a:noFill/>
          <a:ln>
            <a:noFill/>
          </a:ln>
        </p:spPr>
      </p:pic>
      <p:pic>
        <p:nvPicPr>
          <p:cNvPr id="12" name="Picture 11"/>
          <p:cNvPicPr/>
          <p:nvPr/>
        </p:nvPicPr>
        <p:blipFill>
          <a:blip r:embed="rId11">
            <a:extLst>
              <a:ext uri="{28A0092B-C50C-407E-A947-70E740481C1C}">
                <a14:useLocalDpi xmlns:a14="http://schemas.microsoft.com/office/drawing/2010/main" val="0"/>
              </a:ext>
            </a:extLst>
          </a:blip>
          <a:srcRect/>
          <a:stretch>
            <a:fillRect/>
          </a:stretch>
        </p:blipFill>
        <p:spPr bwMode="auto">
          <a:xfrm>
            <a:off x="6229788" y="4358371"/>
            <a:ext cx="1541145" cy="1435735"/>
          </a:xfrm>
          <a:prstGeom prst="rect">
            <a:avLst/>
          </a:prstGeom>
          <a:noFill/>
          <a:ln>
            <a:noFill/>
          </a:ln>
        </p:spPr>
      </p:pic>
      <p:pic>
        <p:nvPicPr>
          <p:cNvPr id="13" name="Picture 12"/>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2046263"/>
            <a:ext cx="1734820" cy="951230"/>
          </a:xfrm>
          <a:prstGeom prst="rect">
            <a:avLst/>
          </a:prstGeom>
          <a:noFill/>
          <a:ln>
            <a:noFill/>
          </a:ln>
        </p:spPr>
      </p:pic>
      <p:grpSp>
        <p:nvGrpSpPr>
          <p:cNvPr id="20" name="Group 2"/>
          <p:cNvGrpSpPr>
            <a:grpSpLocks/>
          </p:cNvGrpSpPr>
          <p:nvPr/>
        </p:nvGrpSpPr>
        <p:grpSpPr bwMode="auto">
          <a:xfrm>
            <a:off x="7924800" y="4304188"/>
            <a:ext cx="1701800" cy="1620838"/>
            <a:chOff x="11906" y="4375"/>
            <a:chExt cx="2679" cy="2552"/>
          </a:xfrm>
        </p:grpSpPr>
        <p:pic>
          <p:nvPicPr>
            <p:cNvPr id="1126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06" y="4375"/>
              <a:ext cx="2679" cy="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906" y="6120"/>
              <a:ext cx="2679"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p:cNvSpPr txBox="1"/>
          <p:nvPr/>
        </p:nvSpPr>
        <p:spPr>
          <a:xfrm>
            <a:off x="1066800" y="6172200"/>
            <a:ext cx="77724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pic>
        <p:nvPicPr>
          <p:cNvPr id="22" name="Picture 21" descr="C:\Users\IT\Desktop\AA\MNR Group.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spTree>
    <p:extLst>
      <p:ext uri="{BB962C8B-B14F-4D97-AF65-F5344CB8AC3E}">
        <p14:creationId xmlns:p14="http://schemas.microsoft.com/office/powerpoint/2010/main" val="2683575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907776250"/>
              </p:ext>
            </p:extLst>
          </p:nvPr>
        </p:nvGraphicFramePr>
        <p:xfrm>
          <a:off x="76200" y="2819400"/>
          <a:ext cx="2446606" cy="2317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C:\Users\IT\Desktop\AA\MNR Grou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sp>
        <p:nvSpPr>
          <p:cNvPr id="10" name="TextBox 9"/>
          <p:cNvSpPr txBox="1"/>
          <p:nvPr/>
        </p:nvSpPr>
        <p:spPr>
          <a:xfrm>
            <a:off x="2590800" y="2167116"/>
            <a:ext cx="7162800" cy="1261884"/>
          </a:xfrm>
          <a:prstGeom prst="rect">
            <a:avLst/>
          </a:prstGeom>
          <a:noFill/>
        </p:spPr>
        <p:txBody>
          <a:bodyPr wrap="square" rtlCol="0">
            <a:spAutoFit/>
          </a:bodyPr>
          <a:lstStyle/>
          <a:p>
            <a:pPr algn="just"/>
            <a:r>
              <a:rPr lang="en-US" b="1" dirty="0"/>
              <a:t>The job of protecting the environment from harmful by products of operations has encouraged our sustainability team to start a number of initiatives that not only save resources for the country but also cost effective where the main focus is to incorporate the 3’R’s</a:t>
            </a:r>
            <a:r>
              <a:rPr lang="en-US" b="1" dirty="0" smtClean="0"/>
              <a:t>.</a:t>
            </a:r>
            <a:endParaRPr lang="en-US" b="1" dirty="0"/>
          </a:p>
        </p:txBody>
      </p:sp>
      <p:sp>
        <p:nvSpPr>
          <p:cNvPr id="11" name="TextBox 10"/>
          <p:cNvSpPr txBox="1"/>
          <p:nvPr/>
        </p:nvSpPr>
        <p:spPr>
          <a:xfrm>
            <a:off x="2743200" y="3657600"/>
            <a:ext cx="6934200" cy="1846659"/>
          </a:xfrm>
          <a:prstGeom prst="rect">
            <a:avLst/>
          </a:prstGeom>
          <a:noFill/>
        </p:spPr>
        <p:txBody>
          <a:bodyPr wrap="square" rtlCol="0">
            <a:spAutoFit/>
          </a:bodyPr>
          <a:lstStyle/>
          <a:p>
            <a:pPr algn="just"/>
            <a:r>
              <a:rPr lang="en-US" dirty="0"/>
              <a:t>As a part of our environmental goals, MNR Design Ltd. has recently achieved the highest distinction in LEED Certification by the US Green Building Council (USGBC).LEED Rating System is the foremost program for buildings, homes and communities that are designed, constructed, maintained and operated for improved environmental and human health performance.</a:t>
            </a:r>
          </a:p>
        </p:txBody>
      </p:sp>
      <p:sp>
        <p:nvSpPr>
          <p:cNvPr id="2" name="TextBox 1"/>
          <p:cNvSpPr txBox="1"/>
          <p:nvPr/>
        </p:nvSpPr>
        <p:spPr>
          <a:xfrm>
            <a:off x="152400" y="1219200"/>
            <a:ext cx="2743200" cy="523220"/>
          </a:xfrm>
          <a:prstGeom prst="rect">
            <a:avLst/>
          </a:prstGeom>
          <a:noFill/>
        </p:spPr>
        <p:txBody>
          <a:bodyPr wrap="square" rtlCol="0">
            <a:spAutoFit/>
          </a:bodyPr>
          <a:lstStyle/>
          <a:p>
            <a:r>
              <a:rPr lang="en-US" sz="2800" b="1" u="sng" dirty="0"/>
              <a:t>SUSTAINABILITY</a:t>
            </a:r>
          </a:p>
        </p:txBody>
      </p:sp>
    </p:spTree>
    <p:extLst>
      <p:ext uri="{BB962C8B-B14F-4D97-AF65-F5344CB8AC3E}">
        <p14:creationId xmlns:p14="http://schemas.microsoft.com/office/powerpoint/2010/main" val="1701594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6172200"/>
            <a:ext cx="7772400" cy="615553"/>
          </a:xfrm>
          <a:prstGeom prst="rect">
            <a:avLst/>
          </a:prstGeom>
          <a:noFill/>
        </p:spPr>
        <p:txBody>
          <a:bodyPr wrap="square" rtlCol="0">
            <a:spAutoFit/>
          </a:bodyPr>
          <a:lstStyle/>
          <a:p>
            <a:pPr algn="ctr"/>
            <a:r>
              <a:rPr lang="en-US" sz="1600" dirty="0" smtClean="0">
                <a:solidFill>
                  <a:srgbClr val="92D050"/>
                </a:solidFill>
              </a:rPr>
              <a:t>MNR </a:t>
            </a:r>
            <a:r>
              <a:rPr lang="en-US" sz="1600" dirty="0">
                <a:solidFill>
                  <a:srgbClr val="92D050"/>
                </a:solidFill>
              </a:rPr>
              <a:t>GROUP</a:t>
            </a:r>
          </a:p>
          <a:p>
            <a:pPr algn="ctr"/>
            <a:r>
              <a:rPr lang="en-US" sz="900" dirty="0"/>
              <a:t>100% Export Oriented Flat Knitting manufacturer Industries</a:t>
            </a:r>
          </a:p>
          <a:p>
            <a:pPr algn="ctr"/>
            <a:r>
              <a:rPr lang="en-US" sz="900" u="sng" dirty="0" smtClean="0"/>
              <a:t>www.mnrgroupbd.com</a:t>
            </a:r>
            <a:endParaRPr lang="en-US" dirty="0"/>
          </a:p>
        </p:txBody>
      </p:sp>
      <p:sp>
        <p:nvSpPr>
          <p:cNvPr id="14" name="TextBox 13"/>
          <p:cNvSpPr txBox="1"/>
          <p:nvPr/>
        </p:nvSpPr>
        <p:spPr>
          <a:xfrm>
            <a:off x="369276" y="2209800"/>
            <a:ext cx="3974124" cy="2569934"/>
          </a:xfrm>
          <a:prstGeom prst="rect">
            <a:avLst/>
          </a:prstGeom>
          <a:noFill/>
        </p:spPr>
        <p:txBody>
          <a:bodyPr wrap="square" rtlCol="0">
            <a:spAutoFit/>
          </a:bodyPr>
          <a:lstStyle/>
          <a:p>
            <a:r>
              <a:rPr lang="en-US" sz="2800" b="1" u="heavy" dirty="0"/>
              <a:t>Corporate Office </a:t>
            </a:r>
            <a:r>
              <a:rPr lang="en-US" sz="2800" b="1" u="heavy" dirty="0" smtClean="0"/>
              <a:t>:</a:t>
            </a:r>
          </a:p>
          <a:p>
            <a:endParaRPr lang="en-US" b="1" dirty="0"/>
          </a:p>
          <a:p>
            <a:r>
              <a:rPr lang="en-US" b="1" dirty="0">
                <a:latin typeface="Arial" pitchFamily="34" charset="0"/>
                <a:cs typeface="Arial" pitchFamily="34" charset="0"/>
              </a:rPr>
              <a:t>House : 488 (1st &amp; 2nd Floor), Road : 8, DOHS </a:t>
            </a:r>
            <a:r>
              <a:rPr lang="en-US" b="1" dirty="0" err="1">
                <a:latin typeface="Arial" pitchFamily="34" charset="0"/>
                <a:cs typeface="Arial" pitchFamily="34" charset="0"/>
              </a:rPr>
              <a:t>Baridhara</a:t>
            </a:r>
            <a:r>
              <a:rPr lang="en-US" b="1" dirty="0">
                <a:latin typeface="Arial" pitchFamily="34" charset="0"/>
                <a:cs typeface="Arial" pitchFamily="34" charset="0"/>
              </a:rPr>
              <a:t>, Dhaka-1206, Bangladesh.</a:t>
            </a:r>
          </a:p>
          <a:p>
            <a:r>
              <a:rPr lang="en-US" b="1" dirty="0">
                <a:latin typeface="Arial" pitchFamily="34" charset="0"/>
                <a:cs typeface="Arial" pitchFamily="34" charset="0"/>
              </a:rPr>
              <a:t>Phone : +8802-8415623-24,</a:t>
            </a:r>
          </a:p>
          <a:p>
            <a:r>
              <a:rPr lang="en-US" b="1" dirty="0">
                <a:latin typeface="Arial" pitchFamily="34" charset="0"/>
                <a:cs typeface="Arial" pitchFamily="34" charset="0"/>
              </a:rPr>
              <a:t>Email : </a:t>
            </a:r>
            <a:r>
              <a:rPr lang="en-US" b="1" u="heavy" dirty="0">
                <a:latin typeface="Arial" pitchFamily="34" charset="0"/>
                <a:cs typeface="Arial" pitchFamily="34" charset="0"/>
              </a:rPr>
              <a:t>info@mnrgroupbd.com</a:t>
            </a:r>
            <a:r>
              <a:rPr lang="en-US" b="1" dirty="0">
                <a:latin typeface="Arial" pitchFamily="34" charset="0"/>
                <a:cs typeface="Arial" pitchFamily="34" charset="0"/>
              </a:rPr>
              <a:t> Web : www.mnrgroupbd.com</a:t>
            </a:r>
          </a:p>
        </p:txBody>
      </p:sp>
      <p:sp>
        <p:nvSpPr>
          <p:cNvPr id="15" name="TextBox 14"/>
          <p:cNvSpPr txBox="1"/>
          <p:nvPr/>
        </p:nvSpPr>
        <p:spPr>
          <a:xfrm>
            <a:off x="381000" y="5423891"/>
            <a:ext cx="3505200" cy="969496"/>
          </a:xfrm>
          <a:prstGeom prst="rect">
            <a:avLst/>
          </a:prstGeom>
          <a:noFill/>
        </p:spPr>
        <p:txBody>
          <a:bodyPr wrap="square" rtlCol="0">
            <a:spAutoFit/>
          </a:bodyPr>
          <a:lstStyle/>
          <a:p>
            <a:r>
              <a:rPr lang="en-US" b="1" dirty="0"/>
              <a:t>Factory Address</a:t>
            </a:r>
            <a:r>
              <a:rPr lang="en-US" b="1" dirty="0" smtClean="0"/>
              <a:t>:</a:t>
            </a:r>
            <a:r>
              <a:rPr lang="en-US" b="1" dirty="0"/>
              <a:t> </a:t>
            </a:r>
            <a:endParaRPr lang="en-US" dirty="0"/>
          </a:p>
          <a:p>
            <a:r>
              <a:rPr lang="en-US" b="1" dirty="0"/>
              <a:t>Baraiderchala, Sreepur,</a:t>
            </a:r>
            <a:endParaRPr lang="en-US" dirty="0"/>
          </a:p>
          <a:p>
            <a:r>
              <a:rPr lang="en-US" b="1" dirty="0"/>
              <a:t>Gazipur – 1740, </a:t>
            </a:r>
            <a:r>
              <a:rPr lang="en-US" b="1" dirty="0" smtClean="0"/>
              <a:t>Bangladesh</a:t>
            </a:r>
            <a:r>
              <a:rPr lang="en-US" dirty="0" smtClean="0"/>
              <a:t>.</a:t>
            </a:r>
            <a:endParaRPr lang="en-US" dirty="0"/>
          </a:p>
        </p:txBody>
      </p:sp>
      <p:pic>
        <p:nvPicPr>
          <p:cNvPr id="12" name="Picture 11" descr="C:\Users\IT\Desktop\AA\MNR Grou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sp>
        <p:nvSpPr>
          <p:cNvPr id="3" name="TextBox 2"/>
          <p:cNvSpPr txBox="1"/>
          <p:nvPr/>
        </p:nvSpPr>
        <p:spPr>
          <a:xfrm>
            <a:off x="5486400" y="1793398"/>
            <a:ext cx="4191000" cy="2862322"/>
          </a:xfrm>
          <a:prstGeom prst="rect">
            <a:avLst/>
          </a:prstGeom>
          <a:noFill/>
        </p:spPr>
        <p:txBody>
          <a:bodyPr wrap="square" rtlCol="0">
            <a:spAutoFit/>
          </a:bodyPr>
          <a:lstStyle/>
          <a:p>
            <a:r>
              <a:rPr lang="en-US" sz="2800" b="1" u="heavy" dirty="0">
                <a:latin typeface="+mj-lt"/>
                <a:cs typeface="Arial" pitchFamily="34" charset="0"/>
              </a:rPr>
              <a:t>Bank Details:</a:t>
            </a:r>
            <a:r>
              <a:rPr lang="en-US" sz="2800" b="1" dirty="0">
                <a:latin typeface="+mj-lt"/>
                <a:cs typeface="Arial" pitchFamily="34" charset="0"/>
              </a:rPr>
              <a:t> </a:t>
            </a:r>
            <a:endParaRPr lang="en-US" sz="2800" b="1" dirty="0" smtClean="0">
              <a:latin typeface="+mj-lt"/>
              <a:cs typeface="Arial" pitchFamily="34" charset="0"/>
            </a:endParaRPr>
          </a:p>
          <a:p>
            <a:r>
              <a:rPr lang="en-US" dirty="0" smtClean="0">
                <a:latin typeface="Arial" pitchFamily="34" charset="0"/>
                <a:cs typeface="Arial" pitchFamily="34" charset="0"/>
              </a:rPr>
              <a:t>Mercantile </a:t>
            </a:r>
            <a:r>
              <a:rPr lang="en-US" dirty="0">
                <a:latin typeface="Arial" pitchFamily="34" charset="0"/>
                <a:cs typeface="Arial" pitchFamily="34" charset="0"/>
              </a:rPr>
              <a:t>Bank Ltd</a:t>
            </a:r>
            <a:r>
              <a:rPr lang="en-US" dirty="0" smtClean="0">
                <a:latin typeface="Arial" pitchFamily="34" charset="0"/>
                <a:cs typeface="Arial" pitchFamily="34" charset="0"/>
              </a:rPr>
              <a:t>.</a:t>
            </a:r>
          </a:p>
          <a:p>
            <a:r>
              <a:rPr lang="en-US" dirty="0" smtClean="0">
                <a:latin typeface="Arial" pitchFamily="34" charset="0"/>
                <a:cs typeface="Arial" pitchFamily="34" charset="0"/>
              </a:rPr>
              <a:t> </a:t>
            </a:r>
            <a:r>
              <a:rPr lang="en-US" dirty="0" err="1">
                <a:latin typeface="Arial" pitchFamily="34" charset="0"/>
                <a:cs typeface="Arial" pitchFamily="34" charset="0"/>
              </a:rPr>
              <a:t>Gulshan</a:t>
            </a:r>
            <a:r>
              <a:rPr lang="en-US" dirty="0">
                <a:latin typeface="Arial" pitchFamily="34" charset="0"/>
                <a:cs typeface="Arial" pitchFamily="34" charset="0"/>
              </a:rPr>
              <a:t> Branch,</a:t>
            </a:r>
          </a:p>
          <a:p>
            <a:r>
              <a:rPr lang="en-US" b="1" dirty="0">
                <a:latin typeface="Arial" pitchFamily="34" charset="0"/>
                <a:cs typeface="Arial" pitchFamily="34" charset="0"/>
              </a:rPr>
              <a:t>106 </a:t>
            </a:r>
            <a:r>
              <a:rPr lang="en-US" b="1" dirty="0" err="1">
                <a:latin typeface="Arial" pitchFamily="34" charset="0"/>
                <a:cs typeface="Arial" pitchFamily="34" charset="0"/>
              </a:rPr>
              <a:t>Gulshan</a:t>
            </a:r>
            <a:r>
              <a:rPr lang="en-US" b="1" dirty="0">
                <a:latin typeface="Arial" pitchFamily="34" charset="0"/>
                <a:cs typeface="Arial" pitchFamily="34" charset="0"/>
              </a:rPr>
              <a:t> Avenue.</a:t>
            </a:r>
          </a:p>
          <a:p>
            <a:r>
              <a:rPr lang="en-US" dirty="0">
                <a:latin typeface="Arial" pitchFamily="34" charset="0"/>
                <a:cs typeface="Arial" pitchFamily="34" charset="0"/>
              </a:rPr>
              <a:t>Dhaka 1212, Bangladesh.</a:t>
            </a:r>
          </a:p>
          <a:p>
            <a:r>
              <a:rPr lang="en-US" dirty="0">
                <a:latin typeface="Arial" pitchFamily="34" charset="0"/>
                <a:cs typeface="Arial" pitchFamily="34" charset="0"/>
              </a:rPr>
              <a:t>Phone # +8802-8835276</a:t>
            </a:r>
          </a:p>
          <a:p>
            <a:r>
              <a:rPr lang="en-US" dirty="0">
                <a:latin typeface="Arial" pitchFamily="34" charset="0"/>
                <a:cs typeface="Arial" pitchFamily="34" charset="0"/>
              </a:rPr>
              <a:t>Fax # +8802-8835614. SWIFT: MBLBBDDH019</a:t>
            </a:r>
          </a:p>
          <a:p>
            <a:endParaRPr lang="en-US" dirty="0"/>
          </a:p>
        </p:txBody>
      </p:sp>
      <p:sp>
        <p:nvSpPr>
          <p:cNvPr id="5" name="TextBox 4"/>
          <p:cNvSpPr txBox="1"/>
          <p:nvPr/>
        </p:nvSpPr>
        <p:spPr>
          <a:xfrm>
            <a:off x="17584" y="1191155"/>
            <a:ext cx="2573215" cy="584775"/>
          </a:xfrm>
          <a:prstGeom prst="rect">
            <a:avLst/>
          </a:prstGeom>
          <a:noFill/>
        </p:spPr>
        <p:txBody>
          <a:bodyPr wrap="square" rtlCol="0">
            <a:spAutoFit/>
          </a:bodyPr>
          <a:lstStyle/>
          <a:p>
            <a:r>
              <a:rPr lang="en-US" sz="3200" b="1" u="sng" dirty="0"/>
              <a:t>CONTACT </a:t>
            </a:r>
            <a:r>
              <a:rPr lang="en-US" sz="3200" b="1" u="sng" dirty="0" smtClean="0"/>
              <a:t>US</a:t>
            </a:r>
            <a:endParaRPr lang="en-US" sz="3200" b="1" u="sng" dirty="0"/>
          </a:p>
        </p:txBody>
      </p:sp>
      <p:sp>
        <p:nvSpPr>
          <p:cNvPr id="2" name="Rectangle 1"/>
          <p:cNvSpPr/>
          <p:nvPr/>
        </p:nvSpPr>
        <p:spPr>
          <a:xfrm>
            <a:off x="4686300" y="1850851"/>
            <a:ext cx="190500" cy="394034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926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2523" y="3144298"/>
            <a:ext cx="4724400" cy="830997"/>
          </a:xfrm>
          <a:prstGeom prst="rect">
            <a:avLst/>
          </a:prstGeom>
          <a:noFill/>
        </p:spPr>
        <p:txBody>
          <a:bodyPr wrap="square" rtlCol="0">
            <a:spAutoFit/>
          </a:bodyPr>
          <a:lstStyle/>
          <a:p>
            <a:pPr algn="ctr"/>
            <a:r>
              <a:rPr lang="en-US" sz="4800" dirty="0" smtClean="0">
                <a:latin typeface="BankGothic Md BT" pitchFamily="34" charset="0"/>
              </a:rPr>
              <a:t>THANK YOU</a:t>
            </a:r>
            <a:endParaRPr lang="en-US" sz="4800" dirty="0">
              <a:latin typeface="BankGothic Md BT" pitchFamily="34" charset="0"/>
            </a:endParaRPr>
          </a:p>
        </p:txBody>
      </p:sp>
      <p:sp>
        <p:nvSpPr>
          <p:cNvPr id="9" name="TextBox 8"/>
          <p:cNvSpPr txBox="1"/>
          <p:nvPr/>
        </p:nvSpPr>
        <p:spPr>
          <a:xfrm rot="16200000">
            <a:off x="-2678825" y="3593225"/>
            <a:ext cx="5942428" cy="584775"/>
          </a:xfrm>
          <a:prstGeom prst="rect">
            <a:avLst/>
          </a:prstGeom>
          <a:noFill/>
        </p:spPr>
        <p:txBody>
          <a:bodyPr wrap="square" rtlCol="0">
            <a:spAutoFit/>
          </a:bodyPr>
          <a:lstStyle/>
          <a:p>
            <a:pPr algn="ctr"/>
            <a:r>
              <a:rPr lang="en-US" sz="3200" dirty="0">
                <a:latin typeface="RomanC" pitchFamily="2" charset="0"/>
                <a:cs typeface="RomanC" pitchFamily="2" charset="0"/>
              </a:rPr>
              <a:t>www.mnrgroupbd.com</a:t>
            </a:r>
          </a:p>
        </p:txBody>
      </p:sp>
      <p:sp>
        <p:nvSpPr>
          <p:cNvPr id="11" name="TextBox 10"/>
          <p:cNvSpPr txBox="1"/>
          <p:nvPr/>
        </p:nvSpPr>
        <p:spPr>
          <a:xfrm>
            <a:off x="1600200" y="6172200"/>
            <a:ext cx="7772400" cy="615553"/>
          </a:xfrm>
          <a:prstGeom prst="rect">
            <a:avLst/>
          </a:prstGeom>
          <a:noFill/>
        </p:spPr>
        <p:txBody>
          <a:bodyPr wrap="square" rtlCol="0">
            <a:spAutoFit/>
          </a:bodyPr>
          <a:lstStyle/>
          <a:p>
            <a:pPr algn="ctr"/>
            <a:r>
              <a:rPr lang="en-US" sz="1600" dirty="0" smtClean="0">
                <a:solidFill>
                  <a:srgbClr val="92D050"/>
                </a:solidFill>
              </a:rPr>
              <a:t>MNR </a:t>
            </a:r>
            <a:r>
              <a:rPr lang="en-US" sz="1600" dirty="0">
                <a:solidFill>
                  <a:srgbClr val="92D050"/>
                </a:solidFill>
              </a:rPr>
              <a:t>GROUP</a:t>
            </a:r>
          </a:p>
          <a:p>
            <a:pPr algn="ctr"/>
            <a:r>
              <a:rPr lang="en-US" sz="900" dirty="0"/>
              <a:t>100% Export Oriented Flat Knitting manufacturer Industries</a:t>
            </a:r>
          </a:p>
          <a:p>
            <a:pPr algn="ctr"/>
            <a:r>
              <a:rPr lang="en-US" sz="900" u="sng" dirty="0" smtClean="0"/>
              <a:t>www.mnrgroupbd.com</a:t>
            </a:r>
            <a:endParaRPr lang="en-US" dirty="0"/>
          </a:p>
        </p:txBody>
      </p:sp>
      <p:pic>
        <p:nvPicPr>
          <p:cNvPr id="5" name="Picture 4" descr="C:\Users\IT\Desktop\AA\MNR Grou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spTree>
    <p:extLst>
      <p:ext uri="{BB962C8B-B14F-4D97-AF65-F5344CB8AC3E}">
        <p14:creationId xmlns:p14="http://schemas.microsoft.com/office/powerpoint/2010/main" val="227163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172200"/>
            <a:ext cx="77724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pic>
        <p:nvPicPr>
          <p:cNvPr id="3" name="Picture 2" descr="C:\Users\IT\Desktop\0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6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84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6172200"/>
            <a:ext cx="77724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pic>
        <p:nvPicPr>
          <p:cNvPr id="8" name="Picture 7" descr="C:\Users\IT\Desktop\AA\WELLDO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2744" y="4911295"/>
            <a:ext cx="2670048" cy="361188"/>
          </a:xfrm>
          <a:prstGeom prst="rect">
            <a:avLst/>
          </a:prstGeom>
          <a:noFill/>
          <a:ln>
            <a:noFill/>
          </a:ln>
        </p:spPr>
      </p:pic>
      <p:pic>
        <p:nvPicPr>
          <p:cNvPr id="9" name="Picture 8" descr="C:\Users\IT\Desktop\AA\MNR SWEA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552" y="4876800"/>
            <a:ext cx="2670048" cy="365760"/>
          </a:xfrm>
          <a:prstGeom prst="rect">
            <a:avLst/>
          </a:prstGeom>
          <a:noFill/>
          <a:ln>
            <a:noFill/>
          </a:ln>
        </p:spPr>
      </p:pic>
      <p:pic>
        <p:nvPicPr>
          <p:cNvPr id="10" name="Picture 9" descr="C:\Users\IT\Desktop\AA\MNR D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0" y="4895850"/>
            <a:ext cx="2667000" cy="361950"/>
          </a:xfrm>
          <a:prstGeom prst="rect">
            <a:avLst/>
          </a:prstGeom>
          <a:noFill/>
          <a:ln>
            <a:noFill/>
          </a:ln>
        </p:spPr>
      </p:pic>
      <p:pic>
        <p:nvPicPr>
          <p:cNvPr id="11" name="Picture 10" descr="C:\Users\IT\Desktop\AA\MNR Grou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pic>
        <p:nvPicPr>
          <p:cNvPr id="12" name="Picture 11" descr="C:\Users\IT\Desktop\AA\MNR Swer.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5136" y="1926336"/>
            <a:ext cx="2776464" cy="2798064"/>
          </a:xfrm>
          <a:prstGeom prst="rect">
            <a:avLst/>
          </a:prstGeom>
          <a:noFill/>
          <a:ln>
            <a:noFill/>
          </a:ln>
        </p:spPr>
      </p:pic>
      <p:pic>
        <p:nvPicPr>
          <p:cNvPr id="13" name="Picture 12" descr="C:\Users\IT\Desktop\AA\Welldone-0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1926336"/>
            <a:ext cx="2776464" cy="2798064"/>
          </a:xfrm>
          <a:prstGeom prst="rect">
            <a:avLst/>
          </a:prstGeom>
          <a:noFill/>
          <a:ln>
            <a:noFill/>
          </a:ln>
        </p:spPr>
      </p:pic>
      <p:sp>
        <p:nvSpPr>
          <p:cNvPr id="3" name="TextBox 2"/>
          <p:cNvSpPr txBox="1"/>
          <p:nvPr/>
        </p:nvSpPr>
        <p:spPr>
          <a:xfrm>
            <a:off x="331358" y="1219200"/>
            <a:ext cx="2761525" cy="523220"/>
          </a:xfrm>
          <a:prstGeom prst="rect">
            <a:avLst/>
          </a:prstGeom>
          <a:noFill/>
        </p:spPr>
        <p:txBody>
          <a:bodyPr wrap="square" rtlCol="0">
            <a:spAutoFit/>
          </a:bodyPr>
          <a:lstStyle/>
          <a:p>
            <a:r>
              <a:rPr lang="en-US" sz="2800" b="1" u="sng" dirty="0"/>
              <a:t>BUSINESS </a:t>
            </a:r>
            <a:r>
              <a:rPr lang="en-US" sz="2800" b="1" u="sng" dirty="0" smtClean="0"/>
              <a:t>UNITS</a:t>
            </a:r>
            <a:endParaRPr lang="en-US" sz="2800" b="1" u="sng" dirty="0"/>
          </a:p>
        </p:txBody>
      </p:sp>
      <p:pic>
        <p:nvPicPr>
          <p:cNvPr id="15" name="Picture 14" descr="\\Mnr-server\kormeereport\MNRDL-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675" y="1926336"/>
            <a:ext cx="2761525" cy="2770343"/>
          </a:xfrm>
          <a:prstGeom prst="rect">
            <a:avLst/>
          </a:prstGeom>
          <a:noFill/>
          <a:ln>
            <a:noFill/>
          </a:ln>
        </p:spPr>
      </p:pic>
    </p:spTree>
    <p:extLst>
      <p:ext uri="{BB962C8B-B14F-4D97-AF65-F5344CB8AC3E}">
        <p14:creationId xmlns:p14="http://schemas.microsoft.com/office/powerpoint/2010/main" val="3033813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9105" y="1154240"/>
            <a:ext cx="8610600" cy="584775"/>
          </a:xfrm>
          <a:prstGeom prst="rect">
            <a:avLst/>
          </a:prstGeom>
          <a:noFill/>
        </p:spPr>
        <p:txBody>
          <a:bodyPr wrap="square" rtlCol="0">
            <a:spAutoFit/>
          </a:bodyPr>
          <a:lstStyle/>
          <a:p>
            <a:pPr algn="ctr"/>
            <a:r>
              <a:rPr lang="en-US" sz="3200" b="1" u="sng" dirty="0"/>
              <a:t>EQUIPMENTS &amp; CAPACITY</a:t>
            </a:r>
          </a:p>
        </p:txBody>
      </p:sp>
      <p:sp>
        <p:nvSpPr>
          <p:cNvPr id="6" name="TextBox 5"/>
          <p:cNvSpPr txBox="1"/>
          <p:nvPr/>
        </p:nvSpPr>
        <p:spPr>
          <a:xfrm>
            <a:off x="152400" y="2395025"/>
            <a:ext cx="9601200" cy="3600986"/>
          </a:xfrm>
          <a:prstGeom prst="rect">
            <a:avLst/>
          </a:prstGeom>
          <a:noFill/>
        </p:spPr>
        <p:txBody>
          <a:bodyPr wrap="square" rtlCol="0">
            <a:spAutoFit/>
          </a:bodyPr>
          <a:lstStyle/>
          <a:p>
            <a:r>
              <a:rPr lang="en-US" b="1" dirty="0" smtClean="0"/>
              <a:t>		Jacquard </a:t>
            </a:r>
            <a:r>
              <a:rPr lang="en-US" b="1" dirty="0"/>
              <a:t>Machines	:	1100</a:t>
            </a:r>
            <a:endParaRPr lang="en-US" dirty="0"/>
          </a:p>
          <a:p>
            <a:r>
              <a:rPr lang="en-US" dirty="0" smtClean="0"/>
              <a:t>  	</a:t>
            </a:r>
          </a:p>
          <a:p>
            <a:endParaRPr lang="en-US" b="1" dirty="0"/>
          </a:p>
          <a:p>
            <a:r>
              <a:rPr lang="en-US" b="1" dirty="0" smtClean="0"/>
              <a:t>	</a:t>
            </a:r>
            <a:r>
              <a:rPr lang="en-US" b="1" dirty="0" err="1" smtClean="0"/>
              <a:t>Shima</a:t>
            </a:r>
            <a:r>
              <a:rPr lang="en-US" b="1" dirty="0" smtClean="0"/>
              <a:t> </a:t>
            </a:r>
            <a:r>
              <a:rPr lang="en-US" b="1" dirty="0"/>
              <a:t>Seiki (Japan)	 </a:t>
            </a:r>
            <a:r>
              <a:rPr lang="en-US" b="1" dirty="0" smtClean="0"/>
              <a:t>                        </a:t>
            </a:r>
            <a:r>
              <a:rPr lang="en-US" dirty="0" smtClean="0"/>
              <a:t>=</a:t>
            </a:r>
            <a:r>
              <a:rPr lang="en-US" dirty="0"/>
              <a:t>	</a:t>
            </a:r>
            <a:r>
              <a:rPr lang="en-US" b="1" dirty="0" smtClean="0"/>
              <a:t>720</a:t>
            </a:r>
            <a:endParaRPr lang="en-US" dirty="0"/>
          </a:p>
          <a:p>
            <a:r>
              <a:rPr lang="en-US" dirty="0" smtClean="0"/>
              <a:t> 		3 </a:t>
            </a:r>
            <a:r>
              <a:rPr lang="en-US" dirty="0"/>
              <a:t>/ 5 / 7 gauge machines	280</a:t>
            </a:r>
          </a:p>
          <a:p>
            <a:r>
              <a:rPr lang="en-US" dirty="0" smtClean="0"/>
              <a:t> 		12 </a:t>
            </a:r>
            <a:r>
              <a:rPr lang="en-US" dirty="0"/>
              <a:t>/</a:t>
            </a:r>
            <a:r>
              <a:rPr lang="en-US" dirty="0" smtClean="0"/>
              <a:t>14    gauge </a:t>
            </a:r>
            <a:r>
              <a:rPr lang="en-US" dirty="0"/>
              <a:t>machines	440</a:t>
            </a:r>
          </a:p>
          <a:p>
            <a:r>
              <a:rPr lang="en-US" dirty="0" smtClean="0"/>
              <a:t> 	</a:t>
            </a:r>
            <a:r>
              <a:rPr lang="en-US" b="1" dirty="0" err="1" smtClean="0"/>
              <a:t>Cixing</a:t>
            </a:r>
            <a:r>
              <a:rPr lang="en-US" b="1" dirty="0" smtClean="0"/>
              <a:t>/</a:t>
            </a:r>
            <a:r>
              <a:rPr lang="en-US" b="1" dirty="0" err="1" smtClean="0"/>
              <a:t>Steiger</a:t>
            </a:r>
            <a:r>
              <a:rPr lang="en-US" b="1" dirty="0" smtClean="0"/>
              <a:t> </a:t>
            </a:r>
            <a:r>
              <a:rPr lang="en-US" b="1" dirty="0"/>
              <a:t>(China)	</a:t>
            </a:r>
            <a:r>
              <a:rPr lang="en-US" b="1" dirty="0" smtClean="0"/>
              <a:t>       </a:t>
            </a:r>
            <a:r>
              <a:rPr lang="en-US" dirty="0" smtClean="0"/>
              <a:t>=</a:t>
            </a:r>
            <a:r>
              <a:rPr lang="en-US" dirty="0"/>
              <a:t>	</a:t>
            </a:r>
            <a:r>
              <a:rPr lang="en-US" b="1" dirty="0"/>
              <a:t>380</a:t>
            </a:r>
            <a:endParaRPr lang="en-US" dirty="0"/>
          </a:p>
          <a:p>
            <a:r>
              <a:rPr lang="en-US" dirty="0" smtClean="0"/>
              <a:t>  		12/14 </a:t>
            </a:r>
            <a:r>
              <a:rPr lang="en-US" dirty="0"/>
              <a:t>gauge machines	270</a:t>
            </a:r>
          </a:p>
          <a:p>
            <a:r>
              <a:rPr lang="en-US" dirty="0"/>
              <a:t>	</a:t>
            </a:r>
            <a:r>
              <a:rPr lang="en-US" dirty="0" smtClean="0"/>
              <a:t>	5/7 </a:t>
            </a:r>
            <a:r>
              <a:rPr lang="en-US" dirty="0"/>
              <a:t>gauge machines	</a:t>
            </a:r>
            <a:r>
              <a:rPr lang="en-US" dirty="0" smtClean="0"/>
              <a:t>                   110</a:t>
            </a:r>
            <a:endParaRPr lang="en-US" dirty="0"/>
          </a:p>
          <a:p>
            <a:r>
              <a:rPr lang="en-US" dirty="0"/>
              <a:t/>
            </a:r>
            <a:br>
              <a:rPr lang="en-US" dirty="0"/>
            </a:br>
            <a:r>
              <a:rPr lang="en-US" b="1" u="heavy" dirty="0" smtClean="0"/>
              <a:t>Total </a:t>
            </a:r>
            <a:r>
              <a:rPr lang="en-US" b="1" u="heavy" dirty="0"/>
              <a:t>Capacity</a:t>
            </a:r>
            <a:endParaRPr lang="en-US" dirty="0"/>
          </a:p>
          <a:p>
            <a:r>
              <a:rPr lang="en-US" dirty="0" smtClean="0"/>
              <a:t>                  Yearly= </a:t>
            </a:r>
            <a:r>
              <a:rPr lang="en-US" dirty="0"/>
              <a:t>1,20,00,000 pcs Monthly = 10,00,000 pcs </a:t>
            </a:r>
            <a:r>
              <a:rPr lang="en-US" dirty="0" smtClean="0"/>
              <a:t>(million</a:t>
            </a:r>
            <a:r>
              <a:rPr lang="en-US" dirty="0"/>
              <a:t>)</a:t>
            </a:r>
          </a:p>
        </p:txBody>
      </p:sp>
      <p:sp>
        <p:nvSpPr>
          <p:cNvPr id="13" name="TextBox 12"/>
          <p:cNvSpPr txBox="1"/>
          <p:nvPr/>
        </p:nvSpPr>
        <p:spPr>
          <a:xfrm>
            <a:off x="1066800" y="6172200"/>
            <a:ext cx="77724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pic>
        <p:nvPicPr>
          <p:cNvPr id="8" name="Picture 7" descr="C:\Users\IT\Desktop\AA\MNR Grou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spTree>
    <p:extLst>
      <p:ext uri="{BB962C8B-B14F-4D97-AF65-F5344CB8AC3E}">
        <p14:creationId xmlns:p14="http://schemas.microsoft.com/office/powerpoint/2010/main" val="524648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10" y="152400"/>
            <a:ext cx="700385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6850" y="1256926"/>
            <a:ext cx="2784950" cy="461665"/>
          </a:xfrm>
          <a:prstGeom prst="rect">
            <a:avLst/>
          </a:prstGeom>
          <a:noFill/>
        </p:spPr>
        <p:txBody>
          <a:bodyPr wrap="square" rtlCol="0">
            <a:spAutoFit/>
          </a:bodyPr>
          <a:lstStyle/>
          <a:p>
            <a:r>
              <a:rPr lang="en-US" sz="2400" b="1" u="sng" dirty="0" smtClean="0">
                <a:solidFill>
                  <a:schemeClr val="accent2">
                    <a:lumMod val="20000"/>
                    <a:lumOff val="80000"/>
                  </a:schemeClr>
                </a:solidFill>
                <a:latin typeface="Aharoni" pitchFamily="2" charset="-79"/>
                <a:cs typeface="Aharoni" pitchFamily="2" charset="-79"/>
              </a:rPr>
              <a:t>OUR PARTNERS </a:t>
            </a:r>
            <a:endParaRPr lang="en-US" sz="2400" b="1" u="sng" dirty="0">
              <a:solidFill>
                <a:schemeClr val="accent2">
                  <a:lumMod val="20000"/>
                  <a:lumOff val="80000"/>
                </a:schemeClr>
              </a:solidFill>
              <a:latin typeface="Aharoni" pitchFamily="2" charset="-79"/>
              <a:cs typeface="Aharoni" pitchFamily="2" charset="-79"/>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3" y="2200365"/>
            <a:ext cx="22621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9538" y="3784600"/>
            <a:ext cx="1739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a:grpSpLocks/>
          </p:cNvGrpSpPr>
          <p:nvPr/>
        </p:nvGrpSpPr>
        <p:grpSpPr bwMode="auto">
          <a:xfrm>
            <a:off x="927100" y="1954302"/>
            <a:ext cx="1739900" cy="1301750"/>
            <a:chOff x="1461" y="4444"/>
            <a:chExt cx="2739" cy="2051"/>
          </a:xfrm>
        </p:grpSpPr>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 y="4444"/>
              <a:ext cx="2739"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1" y="6120"/>
              <a:ext cx="273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4513" y="3829050"/>
            <a:ext cx="201453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9"/>
          <p:cNvGrpSpPr>
            <a:grpSpLocks/>
          </p:cNvGrpSpPr>
          <p:nvPr/>
        </p:nvGrpSpPr>
        <p:grpSpPr bwMode="auto">
          <a:xfrm>
            <a:off x="7793002" y="1982437"/>
            <a:ext cx="1906588" cy="1181100"/>
            <a:chOff x="11911" y="4636"/>
            <a:chExt cx="3003" cy="1859"/>
          </a:xfrm>
        </p:grpSpPr>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11" y="4636"/>
              <a:ext cx="3003" cy="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11" y="6120"/>
              <a:ext cx="300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6700" y="3921125"/>
            <a:ext cx="201771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100" y="3581400"/>
            <a:ext cx="18700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4"/>
          <p:cNvGrpSpPr>
            <a:grpSpLocks/>
          </p:cNvGrpSpPr>
          <p:nvPr/>
        </p:nvGrpSpPr>
        <p:grpSpPr bwMode="auto">
          <a:xfrm>
            <a:off x="5635896" y="1905000"/>
            <a:ext cx="1895475" cy="1565275"/>
            <a:chOff x="8654" y="4492"/>
            <a:chExt cx="2986" cy="2466"/>
          </a:xfrm>
        </p:grpSpPr>
        <p:pic>
          <p:nvPicPr>
            <p:cNvPr id="8207"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4" y="4492"/>
              <a:ext cx="2986" cy="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54" y="6120"/>
              <a:ext cx="2986"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Box 20"/>
          <p:cNvSpPr txBox="1"/>
          <p:nvPr/>
        </p:nvSpPr>
        <p:spPr>
          <a:xfrm>
            <a:off x="1066800" y="6172200"/>
            <a:ext cx="77724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pic>
        <p:nvPicPr>
          <p:cNvPr id="19" name="Picture 18" descr="C:\Users\IT\Desktop\AA\MNR Group.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3910" y="152400"/>
            <a:ext cx="7086600" cy="914400"/>
          </a:xfrm>
          <a:prstGeom prst="rect">
            <a:avLst/>
          </a:prstGeom>
          <a:noFill/>
          <a:ln>
            <a:noFill/>
          </a:ln>
        </p:spPr>
      </p:pic>
    </p:spTree>
    <p:extLst>
      <p:ext uri="{BB962C8B-B14F-4D97-AF65-F5344CB8AC3E}">
        <p14:creationId xmlns:p14="http://schemas.microsoft.com/office/powerpoint/2010/main" val="5301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549851391"/>
              </p:ext>
            </p:extLst>
          </p:nvPr>
        </p:nvGraphicFramePr>
        <p:xfrm>
          <a:off x="1752600" y="1295400"/>
          <a:ext cx="7797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066800" y="6172200"/>
            <a:ext cx="77724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pic>
        <p:nvPicPr>
          <p:cNvPr id="6" name="Picture 5" descr="C:\Users\IT\Desktop\AA\MNR Grou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10" y="152400"/>
            <a:ext cx="7086600" cy="914400"/>
          </a:xfrm>
          <a:prstGeom prst="rect">
            <a:avLst/>
          </a:prstGeom>
          <a:noFill/>
          <a:ln>
            <a:noFill/>
          </a:ln>
        </p:spPr>
      </p:pic>
      <p:sp>
        <p:nvSpPr>
          <p:cNvPr id="2" name="TextBox 1"/>
          <p:cNvSpPr txBox="1"/>
          <p:nvPr/>
        </p:nvSpPr>
        <p:spPr>
          <a:xfrm>
            <a:off x="223910" y="1371600"/>
            <a:ext cx="4271890" cy="461665"/>
          </a:xfrm>
          <a:prstGeom prst="rect">
            <a:avLst/>
          </a:prstGeom>
          <a:noFill/>
        </p:spPr>
        <p:txBody>
          <a:bodyPr wrap="square" rtlCol="0">
            <a:spAutoFit/>
          </a:bodyPr>
          <a:lstStyle/>
          <a:p>
            <a:r>
              <a:rPr lang="en-US" sz="2400" b="1" u="sng" dirty="0" smtClean="0"/>
              <a:t>CUSTOMER MAX</a:t>
            </a:r>
            <a:endParaRPr lang="en-US" sz="2400" b="1" u="sng" dirty="0"/>
          </a:p>
        </p:txBody>
      </p:sp>
    </p:spTree>
    <p:extLst>
      <p:ext uri="{BB962C8B-B14F-4D97-AF65-F5344CB8AC3E}">
        <p14:creationId xmlns:p14="http://schemas.microsoft.com/office/powerpoint/2010/main" val="86678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066800"/>
            <a:ext cx="2882656" cy="400110"/>
          </a:xfrm>
          <a:prstGeom prst="rect">
            <a:avLst/>
          </a:prstGeom>
          <a:noFill/>
        </p:spPr>
        <p:txBody>
          <a:bodyPr wrap="square" rtlCol="0">
            <a:spAutoFit/>
          </a:bodyPr>
          <a:lstStyle/>
          <a:p>
            <a:r>
              <a:rPr lang="en-US" sz="2000" b="1" u="sng" dirty="0" smtClean="0"/>
              <a:t>OUR PRODUCT</a:t>
            </a:r>
            <a:endParaRPr lang="en-US" sz="2000" b="1" u="sng" dirty="0"/>
          </a:p>
        </p:txBody>
      </p:sp>
      <p:sp>
        <p:nvSpPr>
          <p:cNvPr id="8" name="Right Arrow 7"/>
          <p:cNvSpPr/>
          <p:nvPr/>
        </p:nvSpPr>
        <p:spPr>
          <a:xfrm>
            <a:off x="152400" y="1981200"/>
            <a:ext cx="727075" cy="428625"/>
          </a:xfrm>
          <a:prstGeom prst="rightArrow">
            <a:avLst/>
          </a:pr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9" name="TextBox 8"/>
          <p:cNvSpPr txBox="1"/>
          <p:nvPr/>
        </p:nvSpPr>
        <p:spPr>
          <a:xfrm>
            <a:off x="838200" y="2016337"/>
            <a:ext cx="901456" cy="384721"/>
          </a:xfrm>
          <a:prstGeom prst="rect">
            <a:avLst/>
          </a:prstGeom>
          <a:noFill/>
        </p:spPr>
        <p:txBody>
          <a:bodyPr wrap="square" rtlCol="0">
            <a:spAutoFit/>
          </a:bodyPr>
          <a:lstStyle/>
          <a:p>
            <a:r>
              <a:rPr lang="en-US" dirty="0" smtClean="0"/>
              <a:t>MENS</a:t>
            </a:r>
            <a:endParaRPr lang="en-US" dirty="0"/>
          </a:p>
        </p:txBody>
      </p:sp>
      <p:sp>
        <p:nvSpPr>
          <p:cNvPr id="10" name="TextBox 9"/>
          <p:cNvSpPr txBox="1"/>
          <p:nvPr/>
        </p:nvSpPr>
        <p:spPr>
          <a:xfrm>
            <a:off x="838200" y="3797512"/>
            <a:ext cx="1219200" cy="384721"/>
          </a:xfrm>
          <a:prstGeom prst="rect">
            <a:avLst/>
          </a:prstGeom>
          <a:noFill/>
        </p:spPr>
        <p:txBody>
          <a:bodyPr wrap="square" rtlCol="0">
            <a:spAutoFit/>
          </a:bodyPr>
          <a:lstStyle/>
          <a:p>
            <a:r>
              <a:rPr lang="en-US" dirty="0" smtClean="0"/>
              <a:t>WOMENS</a:t>
            </a:r>
            <a:endParaRPr lang="en-US" dirty="0"/>
          </a:p>
        </p:txBody>
      </p:sp>
      <p:sp>
        <p:nvSpPr>
          <p:cNvPr id="12" name="Right Arrow 11"/>
          <p:cNvSpPr/>
          <p:nvPr/>
        </p:nvSpPr>
        <p:spPr>
          <a:xfrm>
            <a:off x="152400" y="3753608"/>
            <a:ext cx="698232" cy="428625"/>
          </a:xfrm>
          <a:prstGeom prst="rightArrow">
            <a:avLst/>
          </a:pr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7857220" y="4876800"/>
            <a:ext cx="1612877" cy="1502410"/>
          </a:xfrm>
          <a:prstGeom prst="rect">
            <a:avLst/>
          </a:prstGeom>
          <a:noFill/>
        </p:spPr>
      </p:pic>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5973175" y="4827905"/>
            <a:ext cx="1612877" cy="1502410"/>
          </a:xfrm>
          <a:prstGeom prst="rect">
            <a:avLst/>
          </a:prstGeom>
          <a:noFill/>
        </p:spPr>
      </p:pic>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2252052" y="4849495"/>
            <a:ext cx="1612877" cy="1502410"/>
          </a:xfrm>
          <a:prstGeom prst="rect">
            <a:avLst/>
          </a:prstGeom>
          <a:noFill/>
        </p:spPr>
      </p:pic>
      <p:pic>
        <p:nvPicPr>
          <p:cNvPr id="22" name="Picture 21"/>
          <p:cNvPicPr/>
          <p:nvPr/>
        </p:nvPicPr>
        <p:blipFill>
          <a:blip r:embed="rId5">
            <a:extLst>
              <a:ext uri="{28A0092B-C50C-407E-A947-70E740481C1C}">
                <a14:useLocalDpi xmlns:a14="http://schemas.microsoft.com/office/drawing/2010/main" val="0"/>
              </a:ext>
            </a:extLst>
          </a:blip>
          <a:srcRect/>
          <a:stretch>
            <a:fillRect/>
          </a:stretch>
        </p:blipFill>
        <p:spPr bwMode="auto">
          <a:xfrm>
            <a:off x="4068175" y="4827905"/>
            <a:ext cx="1612877" cy="1502410"/>
          </a:xfrm>
          <a:prstGeom prst="rect">
            <a:avLst/>
          </a:prstGeom>
          <a:noFill/>
        </p:spPr>
      </p:pic>
      <p:pic>
        <p:nvPicPr>
          <p:cNvPr id="23" name="Picture 22"/>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518338"/>
            <a:ext cx="1612877" cy="1502410"/>
          </a:xfrm>
          <a:prstGeom prst="rect">
            <a:avLst/>
          </a:prstGeom>
          <a:noFill/>
        </p:spPr>
      </p:pic>
      <p:pic>
        <p:nvPicPr>
          <p:cNvPr id="24" name="Picture 23"/>
          <p:cNvPicPr/>
          <p:nvPr/>
        </p:nvPicPr>
        <p:blipFill>
          <a:blip r:embed="rId7">
            <a:extLst>
              <a:ext uri="{28A0092B-C50C-407E-A947-70E740481C1C}">
                <a14:useLocalDpi xmlns:a14="http://schemas.microsoft.com/office/drawing/2010/main" val="0"/>
              </a:ext>
            </a:extLst>
          </a:blip>
          <a:srcRect/>
          <a:stretch>
            <a:fillRect/>
          </a:stretch>
        </p:blipFill>
        <p:spPr bwMode="auto">
          <a:xfrm>
            <a:off x="4068175" y="1475105"/>
            <a:ext cx="1612877" cy="1502410"/>
          </a:xfrm>
          <a:prstGeom prst="rect">
            <a:avLst/>
          </a:prstGeom>
          <a:noFill/>
        </p:spPr>
      </p:pic>
      <p:pic>
        <p:nvPicPr>
          <p:cNvPr id="25" name="Picture 24"/>
          <p:cNvPicPr/>
          <p:nvPr/>
        </p:nvPicPr>
        <p:blipFill>
          <a:blip r:embed="rId8">
            <a:extLst>
              <a:ext uri="{28A0092B-C50C-407E-A947-70E740481C1C}">
                <a14:useLocalDpi xmlns:a14="http://schemas.microsoft.com/office/drawing/2010/main" val="0"/>
              </a:ext>
            </a:extLst>
          </a:blip>
          <a:srcRect/>
          <a:stretch>
            <a:fillRect/>
          </a:stretch>
        </p:blipFill>
        <p:spPr bwMode="auto">
          <a:xfrm>
            <a:off x="5896975" y="1447800"/>
            <a:ext cx="1612877" cy="1502410"/>
          </a:xfrm>
          <a:prstGeom prst="rect">
            <a:avLst/>
          </a:prstGeom>
          <a:noFill/>
        </p:spPr>
      </p:pic>
      <p:sp>
        <p:nvSpPr>
          <p:cNvPr id="26" name="TextBox 25"/>
          <p:cNvSpPr txBox="1"/>
          <p:nvPr/>
        </p:nvSpPr>
        <p:spPr>
          <a:xfrm>
            <a:off x="838200" y="5374128"/>
            <a:ext cx="847578" cy="384721"/>
          </a:xfrm>
          <a:prstGeom prst="rect">
            <a:avLst/>
          </a:prstGeom>
          <a:noFill/>
        </p:spPr>
        <p:txBody>
          <a:bodyPr wrap="square" rtlCol="0">
            <a:spAutoFit/>
          </a:bodyPr>
          <a:lstStyle/>
          <a:p>
            <a:r>
              <a:rPr lang="en-US" dirty="0" smtClean="0"/>
              <a:t>KIDS</a:t>
            </a:r>
            <a:endParaRPr lang="en-US" dirty="0"/>
          </a:p>
        </p:txBody>
      </p:sp>
      <p:sp>
        <p:nvSpPr>
          <p:cNvPr id="27" name="Right Arrow 26"/>
          <p:cNvSpPr/>
          <p:nvPr/>
        </p:nvSpPr>
        <p:spPr>
          <a:xfrm>
            <a:off x="152400" y="5381793"/>
            <a:ext cx="727075" cy="428625"/>
          </a:xfrm>
          <a:prstGeom prst="rightArrow">
            <a:avLst/>
          </a:pr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pic>
        <p:nvPicPr>
          <p:cNvPr id="62" name="Picture 61"/>
          <p:cNvPicPr/>
          <p:nvPr/>
        </p:nvPicPr>
        <p:blipFill>
          <a:blip r:embed="rId9">
            <a:extLst>
              <a:ext uri="{28A0092B-C50C-407E-A947-70E740481C1C}">
                <a14:useLocalDpi xmlns:a14="http://schemas.microsoft.com/office/drawing/2010/main" val="0"/>
              </a:ext>
            </a:extLst>
          </a:blip>
          <a:srcRect/>
          <a:stretch>
            <a:fillRect/>
          </a:stretch>
        </p:blipFill>
        <p:spPr bwMode="auto">
          <a:xfrm>
            <a:off x="7823176" y="1471929"/>
            <a:ext cx="1591676" cy="1480135"/>
          </a:xfrm>
          <a:prstGeom prst="rect">
            <a:avLst/>
          </a:prstGeom>
          <a:noFill/>
        </p:spPr>
      </p:pic>
      <p:pic>
        <p:nvPicPr>
          <p:cNvPr id="64" name="Picture 63"/>
          <p:cNvPicPr/>
          <p:nvPr/>
        </p:nvPicPr>
        <p:blipFill>
          <a:blip r:embed="rId10">
            <a:extLst>
              <a:ext uri="{28A0092B-C50C-407E-A947-70E740481C1C}">
                <a14:useLocalDpi xmlns:a14="http://schemas.microsoft.com/office/drawing/2010/main" val="0"/>
              </a:ext>
            </a:extLst>
          </a:blip>
          <a:srcRect/>
          <a:stretch>
            <a:fillRect/>
          </a:stretch>
        </p:blipFill>
        <p:spPr bwMode="auto">
          <a:xfrm>
            <a:off x="4119856" y="3148329"/>
            <a:ext cx="1591676" cy="1480135"/>
          </a:xfrm>
          <a:prstGeom prst="rect">
            <a:avLst/>
          </a:prstGeom>
          <a:noFill/>
        </p:spPr>
      </p:pic>
      <p:pic>
        <p:nvPicPr>
          <p:cNvPr id="65" name="Picture 64"/>
          <p:cNvPicPr/>
          <p:nvPr/>
        </p:nvPicPr>
        <p:blipFill>
          <a:blip r:embed="rId11">
            <a:extLst>
              <a:ext uri="{28A0092B-C50C-407E-A947-70E740481C1C}">
                <a14:useLocalDpi xmlns:a14="http://schemas.microsoft.com/office/drawing/2010/main" val="0"/>
              </a:ext>
            </a:extLst>
          </a:blip>
          <a:srcRect/>
          <a:stretch>
            <a:fillRect/>
          </a:stretch>
        </p:blipFill>
        <p:spPr bwMode="auto">
          <a:xfrm>
            <a:off x="2214856" y="3148329"/>
            <a:ext cx="1591676" cy="1480135"/>
          </a:xfrm>
          <a:prstGeom prst="rect">
            <a:avLst/>
          </a:prstGeom>
          <a:noFill/>
        </p:spPr>
      </p:pic>
      <p:pic>
        <p:nvPicPr>
          <p:cNvPr id="66" name="Picture 65"/>
          <p:cNvPicPr/>
          <p:nvPr/>
        </p:nvPicPr>
        <p:blipFill>
          <a:blip r:embed="rId12">
            <a:extLst>
              <a:ext uri="{28A0092B-C50C-407E-A947-70E740481C1C}">
                <a14:useLocalDpi xmlns:a14="http://schemas.microsoft.com/office/drawing/2010/main" val="0"/>
              </a:ext>
            </a:extLst>
          </a:blip>
          <a:srcRect/>
          <a:stretch>
            <a:fillRect/>
          </a:stretch>
        </p:blipFill>
        <p:spPr bwMode="auto">
          <a:xfrm>
            <a:off x="6070576" y="3145842"/>
            <a:ext cx="1591676" cy="1480135"/>
          </a:xfrm>
          <a:prstGeom prst="rect">
            <a:avLst/>
          </a:prstGeom>
          <a:noFill/>
        </p:spPr>
      </p:pic>
      <p:pic>
        <p:nvPicPr>
          <p:cNvPr id="67" name="Picture 66"/>
          <p:cNvPicPr/>
          <p:nvPr/>
        </p:nvPicPr>
        <p:blipFill>
          <a:blip r:embed="rId13">
            <a:extLst>
              <a:ext uri="{28A0092B-C50C-407E-A947-70E740481C1C}">
                <a14:useLocalDpi xmlns:a14="http://schemas.microsoft.com/office/drawing/2010/main" val="0"/>
              </a:ext>
            </a:extLst>
          </a:blip>
          <a:srcRect/>
          <a:stretch>
            <a:fillRect/>
          </a:stretch>
        </p:blipFill>
        <p:spPr bwMode="auto">
          <a:xfrm>
            <a:off x="7975576" y="3148329"/>
            <a:ext cx="1591676" cy="1480135"/>
          </a:xfrm>
          <a:prstGeom prst="rect">
            <a:avLst/>
          </a:prstGeom>
          <a:noFill/>
        </p:spPr>
      </p:pic>
      <p:sp>
        <p:nvSpPr>
          <p:cNvPr id="70" name="TextBox 69"/>
          <p:cNvSpPr txBox="1"/>
          <p:nvPr/>
        </p:nvSpPr>
        <p:spPr>
          <a:xfrm>
            <a:off x="1066800" y="6172200"/>
            <a:ext cx="77724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pic>
        <p:nvPicPr>
          <p:cNvPr id="28" name="Picture 27" descr="C:\Users\IT\Desktop\AA\MNR Group.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spTree>
    <p:extLst>
      <p:ext uri="{BB962C8B-B14F-4D97-AF65-F5344CB8AC3E}">
        <p14:creationId xmlns:p14="http://schemas.microsoft.com/office/powerpoint/2010/main" val="1796818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910" y="1066800"/>
            <a:ext cx="2519290" cy="461665"/>
          </a:xfrm>
          <a:prstGeom prst="rect">
            <a:avLst/>
          </a:prstGeom>
          <a:noFill/>
        </p:spPr>
        <p:txBody>
          <a:bodyPr wrap="square" rtlCol="0">
            <a:spAutoFit/>
          </a:bodyPr>
          <a:lstStyle/>
          <a:p>
            <a:r>
              <a:rPr lang="en-US" sz="2400" u="sng" dirty="0"/>
              <a:t>P</a:t>
            </a:r>
            <a:r>
              <a:rPr lang="en-US" sz="2400" u="sng" dirty="0" smtClean="0"/>
              <a:t>roduction </a:t>
            </a:r>
            <a:r>
              <a:rPr lang="en-US" sz="2400" u="sng" dirty="0"/>
              <a:t>F</a:t>
            </a:r>
            <a:r>
              <a:rPr lang="en-US" sz="2400" u="sng" dirty="0" smtClean="0"/>
              <a:t>loor</a:t>
            </a:r>
            <a:endParaRPr lang="en-US" sz="2400" u="sng" dirty="0"/>
          </a:p>
        </p:txBody>
      </p:sp>
      <p:sp>
        <p:nvSpPr>
          <p:cNvPr id="8" name="Rounded Rectangle 7"/>
          <p:cNvSpPr/>
          <p:nvPr/>
        </p:nvSpPr>
        <p:spPr>
          <a:xfrm>
            <a:off x="3705225" y="1541909"/>
            <a:ext cx="2543175" cy="1902460"/>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36000" b="-3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Rounded Rectangle 8"/>
          <p:cNvSpPr/>
          <p:nvPr/>
        </p:nvSpPr>
        <p:spPr>
          <a:xfrm>
            <a:off x="6521205" y="1524000"/>
            <a:ext cx="2546595" cy="1902993"/>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36000" b="-3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TextBox 6"/>
          <p:cNvSpPr txBox="1"/>
          <p:nvPr/>
        </p:nvSpPr>
        <p:spPr>
          <a:xfrm>
            <a:off x="4098411" y="3494484"/>
            <a:ext cx="1921389" cy="384721"/>
          </a:xfrm>
          <a:prstGeom prst="rect">
            <a:avLst/>
          </a:prstGeom>
          <a:noFill/>
        </p:spPr>
        <p:txBody>
          <a:bodyPr wrap="square" rtlCol="0">
            <a:spAutoFit/>
          </a:bodyPr>
          <a:lstStyle/>
          <a:p>
            <a:r>
              <a:rPr lang="en-US" dirty="0" smtClean="0"/>
              <a:t>Linking Section</a:t>
            </a:r>
            <a:endParaRPr lang="en-US" dirty="0"/>
          </a:p>
        </p:txBody>
      </p:sp>
      <p:sp>
        <p:nvSpPr>
          <p:cNvPr id="13" name="TextBox 12"/>
          <p:cNvSpPr txBox="1"/>
          <p:nvPr/>
        </p:nvSpPr>
        <p:spPr>
          <a:xfrm>
            <a:off x="1149092" y="3509054"/>
            <a:ext cx="1921389" cy="384721"/>
          </a:xfrm>
          <a:prstGeom prst="rect">
            <a:avLst/>
          </a:prstGeom>
          <a:noFill/>
        </p:spPr>
        <p:txBody>
          <a:bodyPr wrap="square" rtlCol="0">
            <a:spAutoFit/>
          </a:bodyPr>
          <a:lstStyle/>
          <a:p>
            <a:r>
              <a:rPr lang="en-US" dirty="0" smtClean="0"/>
              <a:t>Knitting Section</a:t>
            </a:r>
            <a:endParaRPr lang="en-US" dirty="0"/>
          </a:p>
        </p:txBody>
      </p:sp>
      <p:sp>
        <p:nvSpPr>
          <p:cNvPr id="14" name="TextBox 13"/>
          <p:cNvSpPr txBox="1"/>
          <p:nvPr/>
        </p:nvSpPr>
        <p:spPr>
          <a:xfrm>
            <a:off x="6833807" y="3509055"/>
            <a:ext cx="1921389" cy="384721"/>
          </a:xfrm>
          <a:prstGeom prst="rect">
            <a:avLst/>
          </a:prstGeom>
          <a:noFill/>
        </p:spPr>
        <p:txBody>
          <a:bodyPr wrap="square" rtlCol="0">
            <a:spAutoFit/>
          </a:bodyPr>
          <a:lstStyle/>
          <a:p>
            <a:r>
              <a:rPr lang="en-US" dirty="0" smtClean="0"/>
              <a:t>Winding Section</a:t>
            </a:r>
            <a:endParaRPr lang="en-US" dirty="0"/>
          </a:p>
        </p:txBody>
      </p:sp>
      <p:sp>
        <p:nvSpPr>
          <p:cNvPr id="15" name="TextBox 14"/>
          <p:cNvSpPr txBox="1"/>
          <p:nvPr/>
        </p:nvSpPr>
        <p:spPr>
          <a:xfrm>
            <a:off x="3200400" y="6172200"/>
            <a:ext cx="56388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sp>
        <p:nvSpPr>
          <p:cNvPr id="18" name="Rounded Rectangle 17"/>
          <p:cNvSpPr/>
          <p:nvPr/>
        </p:nvSpPr>
        <p:spPr>
          <a:xfrm>
            <a:off x="838200" y="1559285"/>
            <a:ext cx="2543175" cy="1867708"/>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36000" b="-3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9" name="TextBox 18"/>
          <p:cNvSpPr txBox="1"/>
          <p:nvPr/>
        </p:nvSpPr>
        <p:spPr>
          <a:xfrm>
            <a:off x="1219091" y="5863679"/>
            <a:ext cx="2005012" cy="384721"/>
          </a:xfrm>
          <a:prstGeom prst="rect">
            <a:avLst/>
          </a:prstGeom>
          <a:noFill/>
        </p:spPr>
        <p:txBody>
          <a:bodyPr wrap="square" rtlCol="0">
            <a:spAutoFit/>
          </a:bodyPr>
          <a:lstStyle/>
          <a:p>
            <a:r>
              <a:rPr lang="en-US" dirty="0" smtClean="0"/>
              <a:t>Washing Section</a:t>
            </a:r>
            <a:endParaRPr lang="en-US" dirty="0"/>
          </a:p>
        </p:txBody>
      </p:sp>
      <p:sp>
        <p:nvSpPr>
          <p:cNvPr id="20" name="Rounded Rectangle 19"/>
          <p:cNvSpPr/>
          <p:nvPr/>
        </p:nvSpPr>
        <p:spPr>
          <a:xfrm>
            <a:off x="937995" y="3962400"/>
            <a:ext cx="2567205" cy="1836634"/>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36000" b="-3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6" name="Picture 15" descr="C:\Users\IT\Desktop\AA\MNR Group.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sp>
        <p:nvSpPr>
          <p:cNvPr id="17" name="Rounded Rectangle 16"/>
          <p:cNvSpPr/>
          <p:nvPr/>
        </p:nvSpPr>
        <p:spPr>
          <a:xfrm>
            <a:off x="3733800" y="3971378"/>
            <a:ext cx="2567205" cy="1836634"/>
          </a:xfrm>
          <a:prstGeom prst="roundRect">
            <a:avLst>
              <a:gd name="adj" fmla="val 10000"/>
            </a:avLst>
          </a:prstGeom>
          <a:blipFill>
            <a:blip r:embed="rId7">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 name="TextBox 2"/>
          <p:cNvSpPr txBox="1"/>
          <p:nvPr/>
        </p:nvSpPr>
        <p:spPr>
          <a:xfrm>
            <a:off x="4191000" y="5863679"/>
            <a:ext cx="2057400" cy="384721"/>
          </a:xfrm>
          <a:prstGeom prst="rect">
            <a:avLst/>
          </a:prstGeom>
          <a:noFill/>
        </p:spPr>
        <p:txBody>
          <a:bodyPr wrap="square" rtlCol="0">
            <a:spAutoFit/>
          </a:bodyPr>
          <a:lstStyle/>
          <a:p>
            <a:r>
              <a:rPr lang="en-US" dirty="0"/>
              <a:t>Finishing </a:t>
            </a:r>
            <a:r>
              <a:rPr lang="en-US" dirty="0" smtClean="0"/>
              <a:t> Section</a:t>
            </a:r>
            <a:endParaRPr lang="en-US" dirty="0"/>
          </a:p>
        </p:txBody>
      </p:sp>
      <p:sp>
        <p:nvSpPr>
          <p:cNvPr id="21" name="Rounded Rectangle 20"/>
          <p:cNvSpPr/>
          <p:nvPr/>
        </p:nvSpPr>
        <p:spPr>
          <a:xfrm>
            <a:off x="6507137" y="3978412"/>
            <a:ext cx="2560663" cy="1829600"/>
          </a:xfrm>
          <a:prstGeom prst="roundRect">
            <a:avLst>
              <a:gd name="adj" fmla="val 10000"/>
            </a:avLst>
          </a:prstGeom>
          <a:blipFill>
            <a:blip r:embed="rId8">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2" name="TextBox 21"/>
          <p:cNvSpPr txBox="1"/>
          <p:nvPr/>
        </p:nvSpPr>
        <p:spPr>
          <a:xfrm>
            <a:off x="7100507" y="5791200"/>
            <a:ext cx="1738693" cy="384721"/>
          </a:xfrm>
          <a:prstGeom prst="rect">
            <a:avLst/>
          </a:prstGeom>
          <a:noFill/>
        </p:spPr>
        <p:txBody>
          <a:bodyPr wrap="square" rtlCol="0">
            <a:spAutoFit/>
          </a:bodyPr>
          <a:lstStyle/>
          <a:p>
            <a:r>
              <a:rPr lang="en-US" dirty="0" smtClean="0"/>
              <a:t>Packing Section</a:t>
            </a:r>
            <a:endParaRPr lang="en-US" dirty="0"/>
          </a:p>
        </p:txBody>
      </p:sp>
    </p:spTree>
    <p:extLst>
      <p:ext uri="{BB962C8B-B14F-4D97-AF65-F5344CB8AC3E}">
        <p14:creationId xmlns:p14="http://schemas.microsoft.com/office/powerpoint/2010/main" val="360783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143000"/>
            <a:ext cx="4500500" cy="523220"/>
          </a:xfrm>
          <a:prstGeom prst="rect">
            <a:avLst/>
          </a:prstGeom>
          <a:noFill/>
        </p:spPr>
        <p:txBody>
          <a:bodyPr wrap="square" rtlCol="0">
            <a:spAutoFit/>
          </a:bodyPr>
          <a:lstStyle/>
          <a:p>
            <a:r>
              <a:rPr lang="en-US" sz="2800" b="1" u="sng" dirty="0" smtClean="0"/>
              <a:t>Storing and Finished Goods</a:t>
            </a:r>
            <a:endParaRPr lang="en-US" sz="2800" b="1" u="sng" dirty="0"/>
          </a:p>
        </p:txBody>
      </p:sp>
      <p:sp>
        <p:nvSpPr>
          <p:cNvPr id="7" name="Rounded Rectangle 6"/>
          <p:cNvSpPr/>
          <p:nvPr/>
        </p:nvSpPr>
        <p:spPr>
          <a:xfrm>
            <a:off x="381000" y="3962400"/>
            <a:ext cx="2886200" cy="2209800"/>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36000" b="-3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Rounded Rectangle 7"/>
          <p:cNvSpPr/>
          <p:nvPr/>
        </p:nvSpPr>
        <p:spPr>
          <a:xfrm>
            <a:off x="3590800" y="3962400"/>
            <a:ext cx="2886200" cy="220980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36000" b="-3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Rounded Rectangle 8"/>
          <p:cNvSpPr/>
          <p:nvPr/>
        </p:nvSpPr>
        <p:spPr>
          <a:xfrm>
            <a:off x="6715000" y="3962400"/>
            <a:ext cx="2886200" cy="2209800"/>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36000" b="-3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TextBox 9"/>
          <p:cNvSpPr txBox="1"/>
          <p:nvPr/>
        </p:nvSpPr>
        <p:spPr>
          <a:xfrm>
            <a:off x="2362200" y="6172200"/>
            <a:ext cx="5638800" cy="615553"/>
          </a:xfrm>
          <a:prstGeom prst="rect">
            <a:avLst/>
          </a:prstGeom>
          <a:noFill/>
        </p:spPr>
        <p:txBody>
          <a:bodyPr wrap="square" rtlCol="0">
            <a:spAutoFit/>
          </a:bodyPr>
          <a:lstStyle/>
          <a:p>
            <a:pPr algn="ctr"/>
            <a:r>
              <a:rPr lang="en-US" sz="1600" dirty="0">
                <a:solidFill>
                  <a:srgbClr val="92D050"/>
                </a:solidFill>
              </a:rPr>
              <a:t>MNR GROUP</a:t>
            </a:r>
          </a:p>
          <a:p>
            <a:pPr algn="ctr"/>
            <a:r>
              <a:rPr lang="en-US" sz="900" dirty="0"/>
              <a:t>100% Export Oriented Flat Knitting manufacturer Industries</a:t>
            </a:r>
          </a:p>
          <a:p>
            <a:pPr algn="ctr"/>
            <a:r>
              <a:rPr lang="en-US" sz="900" u="sng" dirty="0" smtClean="0"/>
              <a:t>www.mnrgroupbd.com</a:t>
            </a:r>
            <a:endParaRPr lang="en-US" dirty="0"/>
          </a:p>
        </p:txBody>
      </p:sp>
      <p:pic>
        <p:nvPicPr>
          <p:cNvPr id="11" name="Picture 10" descr="C:\Users\IT\Desktop\AA\MNR Grou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086600" cy="914400"/>
          </a:xfrm>
          <a:prstGeom prst="rect">
            <a:avLst/>
          </a:prstGeom>
          <a:noFill/>
          <a:ln>
            <a:noFill/>
          </a:ln>
        </p:spPr>
      </p:pic>
      <p:sp>
        <p:nvSpPr>
          <p:cNvPr id="15" name="Rounded Rectangle 14"/>
          <p:cNvSpPr/>
          <p:nvPr/>
        </p:nvSpPr>
        <p:spPr>
          <a:xfrm>
            <a:off x="6781822" y="1666220"/>
            <a:ext cx="2889504" cy="2212848"/>
          </a:xfrm>
          <a:prstGeom prst="roundRect">
            <a:avLst>
              <a:gd name="adj" fmla="val 10000"/>
            </a:avLst>
          </a:prstGeom>
          <a:blipFill>
            <a:blip r:embed="rId6"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Rounded Rectangle 15"/>
          <p:cNvSpPr/>
          <p:nvPr/>
        </p:nvSpPr>
        <p:spPr>
          <a:xfrm>
            <a:off x="385689" y="1666220"/>
            <a:ext cx="2889504" cy="2212848"/>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Rounded Rectangle 16"/>
          <p:cNvSpPr/>
          <p:nvPr/>
        </p:nvSpPr>
        <p:spPr>
          <a:xfrm>
            <a:off x="3581400" y="1696416"/>
            <a:ext cx="2889504" cy="2212848"/>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57457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582</TotalTime>
  <Words>363</Words>
  <Application>Microsoft Office PowerPoint</Application>
  <PresentationFormat>A4 Paper (210x297 mm)</PresentationFormat>
  <Paragraphs>94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MNR-GROUP</dc:creator>
  <cp:lastModifiedBy>Windows User</cp:lastModifiedBy>
  <cp:revision>81</cp:revision>
  <dcterms:created xsi:type="dcterms:W3CDTF">2021-11-06T05:12:48Z</dcterms:created>
  <dcterms:modified xsi:type="dcterms:W3CDTF">2021-11-10T11:40:05Z</dcterms:modified>
</cp:coreProperties>
</file>